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00" r:id="rId4"/>
    <p:sldMasterId id="2147483712" r:id="rId5"/>
    <p:sldMasterId id="2147483736" r:id="rId6"/>
    <p:sldMasterId id="2147483748" r:id="rId7"/>
    <p:sldMasterId id="2147483760" r:id="rId8"/>
    <p:sldMasterId id="2147483772" r:id="rId9"/>
    <p:sldMasterId id="2147483784" r:id="rId10"/>
    <p:sldMasterId id="2147483796" r:id="rId11"/>
  </p:sldMasterIdLst>
  <p:sldIdLst>
    <p:sldId id="267" r:id="rId12"/>
    <p:sldId id="257" r:id="rId13"/>
    <p:sldId id="280" r:id="rId14"/>
    <p:sldId id="282" r:id="rId15"/>
    <p:sldId id="281" r:id="rId16"/>
    <p:sldId id="283" r:id="rId17"/>
    <p:sldId id="285" r:id="rId18"/>
    <p:sldId id="266" r:id="rId19"/>
    <p:sldId id="271" r:id="rId20"/>
    <p:sldId id="274" r:id="rId21"/>
    <p:sldId id="275" r:id="rId22"/>
    <p:sldId id="276" r:id="rId23"/>
    <p:sldId id="277" r:id="rId24"/>
    <p:sldId id="278" r:id="rId25"/>
    <p:sldId id="273" r:id="rId26"/>
    <p:sldId id="279"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hemeOverride" Target="../theme/themeOverride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1.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0.xml"/><Relationship Id="rId1" Type="http://schemas.openxmlformats.org/officeDocument/2006/relationships/themeOverride" Target="../theme/themeOverride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5.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2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3.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hemeOverride" Target="../theme/themeOverride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13/10/2019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5660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13/10/2019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5225426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9402749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76404216"/>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72261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170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9471177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19352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5385700"/>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01367839"/>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4608392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7115648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13/10/2019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8769839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547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9449595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16217293"/>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91516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409613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3901479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9507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92333060"/>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04863807"/>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719303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BE61E756-09A2-4A3B-999B-ECD130A9455A}"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4350528-C899-4F9C-BCAF-CAA8DDDBBC76}" type="slidenum">
              <a:rPr lang="en-US"/>
              <a:pPr>
                <a:defRPr/>
              </a:pPr>
              <a:t>‹#›</a:t>
            </a:fld>
            <a:endParaRPr lang="en-US"/>
          </a:p>
        </p:txBody>
      </p:sp>
    </p:spTree>
    <p:extLst>
      <p:ext uri="{BB962C8B-B14F-4D97-AF65-F5344CB8AC3E}">
        <p14:creationId xmlns:p14="http://schemas.microsoft.com/office/powerpoint/2010/main" val="31398572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33899215"/>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19442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879502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50974470"/>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05914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9471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0E250BB5-8197-472F-8A6F-9433921A19E3}"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9A43C91-5134-42E2-962B-0933EE986F00}" type="slidenum">
              <a:rPr lang="en-US"/>
              <a:pPr>
                <a:defRPr/>
              </a:pPr>
              <a:t>‹#›</a:t>
            </a:fld>
            <a:endParaRPr lang="en-US"/>
          </a:p>
        </p:txBody>
      </p:sp>
    </p:spTree>
    <p:extLst>
      <p:ext uri="{BB962C8B-B14F-4D97-AF65-F5344CB8AC3E}">
        <p14:creationId xmlns:p14="http://schemas.microsoft.com/office/powerpoint/2010/main" val="62818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9D1D522D-8AC5-42BD-814A-042430306D7A}"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82105C1F-F3D3-42D6-9949-CD041028A822}" type="slidenum">
              <a:rPr lang="en-US"/>
              <a:pPr>
                <a:defRPr/>
              </a:pPr>
              <a:t>‹#›</a:t>
            </a:fld>
            <a:endParaRPr lang="en-US"/>
          </a:p>
        </p:txBody>
      </p:sp>
    </p:spTree>
    <p:extLst>
      <p:ext uri="{BB962C8B-B14F-4D97-AF65-F5344CB8AC3E}">
        <p14:creationId xmlns:p14="http://schemas.microsoft.com/office/powerpoint/2010/main" val="95686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DCE1CEC9-FBD0-43B1-80B3-B54E26584F0A}"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CB48BE61-76E3-4F19-A2FB-E8F1857077CB}" type="slidenum">
              <a:rPr lang="en-US"/>
              <a:pPr>
                <a:defRPr/>
              </a:pPr>
              <a:t>‹#›</a:t>
            </a:fld>
            <a:endParaRPr lang="en-US"/>
          </a:p>
        </p:txBody>
      </p:sp>
    </p:spTree>
    <p:extLst>
      <p:ext uri="{BB962C8B-B14F-4D97-AF65-F5344CB8AC3E}">
        <p14:creationId xmlns:p14="http://schemas.microsoft.com/office/powerpoint/2010/main" val="8821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3FE48A76-8F32-4CA7-8968-24A74F8C4E04}" type="datetimeFigureOut">
              <a:rPr lang="en-US"/>
              <a:pPr>
                <a:defRPr/>
              </a:pPr>
              <a:t>13/10/2019</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828B4C51-1285-4F5E-85F0-A4EF7B961E04}" type="slidenum">
              <a:rPr lang="en-US"/>
              <a:pPr>
                <a:defRPr/>
              </a:pPr>
              <a:t>‹#›</a:t>
            </a:fld>
            <a:endParaRPr lang="en-US"/>
          </a:p>
        </p:txBody>
      </p:sp>
    </p:spTree>
    <p:extLst>
      <p:ext uri="{BB962C8B-B14F-4D97-AF65-F5344CB8AC3E}">
        <p14:creationId xmlns:p14="http://schemas.microsoft.com/office/powerpoint/2010/main" val="195828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268FBAD4-9670-47F3-91B9-AEA7064FC0E4}" type="datetimeFigureOut">
              <a:rPr lang="en-US"/>
              <a:pPr>
                <a:defRPr/>
              </a:pPr>
              <a:t>13/10/2019</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E24E4A77-3270-4EA9-BAC6-098DF4660548}" type="slidenum">
              <a:rPr lang="en-US"/>
              <a:pPr>
                <a:defRPr/>
              </a:pPr>
              <a:t>‹#›</a:t>
            </a:fld>
            <a:endParaRPr lang="en-US"/>
          </a:p>
        </p:txBody>
      </p:sp>
    </p:spTree>
    <p:extLst>
      <p:ext uri="{BB962C8B-B14F-4D97-AF65-F5344CB8AC3E}">
        <p14:creationId xmlns:p14="http://schemas.microsoft.com/office/powerpoint/2010/main" val="197232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56A8C8E-79DF-4F5C-B857-D785AC0D130D}" type="datetimeFigureOut">
              <a:rPr lang="en-US"/>
              <a:pPr>
                <a:defRPr/>
              </a:pPr>
              <a:t>13/10/2019</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65F92D95-FEBB-47FD-A98B-A4C4C1360D0E}" type="slidenum">
              <a:rPr lang="en-US"/>
              <a:pPr>
                <a:defRPr/>
              </a:pPr>
              <a:t>‹#›</a:t>
            </a:fld>
            <a:endParaRPr lang="en-US"/>
          </a:p>
        </p:txBody>
      </p:sp>
    </p:spTree>
    <p:extLst>
      <p:ext uri="{BB962C8B-B14F-4D97-AF65-F5344CB8AC3E}">
        <p14:creationId xmlns:p14="http://schemas.microsoft.com/office/powerpoint/2010/main" val="3442245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55D78C82-3F9A-48AF-8196-F5C0F373D15E}"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5509B144-86CF-48E5-A6B3-202A7BA9C1BA}" type="slidenum">
              <a:rPr lang="en-US"/>
              <a:pPr>
                <a:defRPr/>
              </a:pPr>
              <a:t>‹#›</a:t>
            </a:fld>
            <a:endParaRPr lang="en-US"/>
          </a:p>
        </p:txBody>
      </p:sp>
    </p:spTree>
    <p:extLst>
      <p:ext uri="{BB962C8B-B14F-4D97-AF65-F5344CB8AC3E}">
        <p14:creationId xmlns:p14="http://schemas.microsoft.com/office/powerpoint/2010/main" val="154884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ECA22-F514-4602-9794-CA70AC979256}" type="datetimeFigureOut">
              <a:rPr lang="en-US" smtClean="0"/>
              <a:t>13/10/2019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4133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7D69EB0E-ED36-43DC-A124-F9C39C839A85}"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5955DBF8-3891-49EA-AB3D-87024FD67E2A}" type="slidenum">
              <a:rPr lang="en-US"/>
              <a:pPr>
                <a:defRPr/>
              </a:pPr>
              <a:t>‹#›</a:t>
            </a:fld>
            <a:endParaRPr lang="en-US"/>
          </a:p>
        </p:txBody>
      </p:sp>
    </p:spTree>
    <p:extLst>
      <p:ext uri="{BB962C8B-B14F-4D97-AF65-F5344CB8AC3E}">
        <p14:creationId xmlns:p14="http://schemas.microsoft.com/office/powerpoint/2010/main" val="990931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1A2D0E26-6EDA-4BEB-BD55-2B65A965430E}"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BD82433F-79A0-4CF7-BE55-BB746C3C5A4C}" type="slidenum">
              <a:rPr lang="en-US"/>
              <a:pPr>
                <a:defRPr/>
              </a:pPr>
              <a:t>‹#›</a:t>
            </a:fld>
            <a:endParaRPr lang="en-US"/>
          </a:p>
        </p:txBody>
      </p:sp>
    </p:spTree>
    <p:extLst>
      <p:ext uri="{BB962C8B-B14F-4D97-AF65-F5344CB8AC3E}">
        <p14:creationId xmlns:p14="http://schemas.microsoft.com/office/powerpoint/2010/main" val="226078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D230179E-FA05-4E42-B364-789F539D3ADF}"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124B15AB-F1D6-4502-B371-BFE1BD071488}" type="slidenum">
              <a:rPr lang="en-US"/>
              <a:pPr>
                <a:defRPr/>
              </a:pPr>
              <a:t>‹#›</a:t>
            </a:fld>
            <a:endParaRPr lang="en-US"/>
          </a:p>
        </p:txBody>
      </p:sp>
    </p:spTree>
    <p:extLst>
      <p:ext uri="{BB962C8B-B14F-4D97-AF65-F5344CB8AC3E}">
        <p14:creationId xmlns:p14="http://schemas.microsoft.com/office/powerpoint/2010/main" val="217620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14464A5-66E7-49A4-9267-D72CA2167D02}" type="slidenum">
              <a:rPr lang="en-US"/>
              <a:pPr>
                <a:defRPr/>
              </a:pPr>
              <a:t>‹#›</a:t>
            </a:fld>
            <a:endParaRPr lang="en-US"/>
          </a:p>
        </p:txBody>
      </p:sp>
    </p:spTree>
    <p:extLst>
      <p:ext uri="{BB962C8B-B14F-4D97-AF65-F5344CB8AC3E}">
        <p14:creationId xmlns:p14="http://schemas.microsoft.com/office/powerpoint/2010/main" val="73334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cs typeface="Arial" charset="0"/>
              </a:defRPr>
            </a:lvl1pPr>
          </a:lstStyle>
          <a:p>
            <a:pPr>
              <a:defRPr/>
            </a:pPr>
            <a:fld id="{37028AC4-F290-494D-BCFA-BF7934130FC6}" type="datetimeFigureOut">
              <a:rPr lang="en-US"/>
              <a:pPr>
                <a:defRPr/>
              </a:pPr>
              <a:t>13/10/2019</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cs typeface="Arial" charset="0"/>
              </a:defRPr>
            </a:lvl1pPr>
          </a:lstStyle>
          <a:p>
            <a:pPr>
              <a:defRPr/>
            </a:pPr>
            <a:fld id="{2EE89365-6184-41DB-972F-A6E4BECA8996}" type="slidenum">
              <a:rPr lang="en-US"/>
              <a:pPr>
                <a:defRPr/>
              </a:pPr>
              <a:t>‹#›</a:t>
            </a:fld>
            <a:endParaRPr lang="en-US"/>
          </a:p>
        </p:txBody>
      </p:sp>
    </p:spTree>
    <p:extLst>
      <p:ext uri="{BB962C8B-B14F-4D97-AF65-F5344CB8AC3E}">
        <p14:creationId xmlns:p14="http://schemas.microsoft.com/office/powerpoint/2010/main" val="3770060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1D598E-DCA4-4DA2-8461-BE6EC3A1CB94}"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B1738-702C-4CD5-B240-5DCC88A018B7}" type="slidenum">
              <a:rPr lang="en-US"/>
              <a:pPr>
                <a:defRPr/>
              </a:pPr>
              <a:t>‹#›</a:t>
            </a:fld>
            <a:endParaRPr lang="en-US"/>
          </a:p>
        </p:txBody>
      </p:sp>
    </p:spTree>
    <p:extLst>
      <p:ext uri="{BB962C8B-B14F-4D97-AF65-F5344CB8AC3E}">
        <p14:creationId xmlns:p14="http://schemas.microsoft.com/office/powerpoint/2010/main" val="51892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77D9F7-A627-4D32-AF9B-EB6317635148}"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99A417-7A83-4961-8EB5-B6561795CF6B}" type="slidenum">
              <a:rPr lang="en-US"/>
              <a:pPr>
                <a:defRPr/>
              </a:pPr>
              <a:t>‹#›</a:t>
            </a:fld>
            <a:endParaRPr lang="en-US"/>
          </a:p>
        </p:txBody>
      </p:sp>
    </p:spTree>
    <p:extLst>
      <p:ext uri="{BB962C8B-B14F-4D97-AF65-F5344CB8AC3E}">
        <p14:creationId xmlns:p14="http://schemas.microsoft.com/office/powerpoint/2010/main" val="2891553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AFE2CB-CCAE-4326-A979-01CF62E97339}"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BA199-8C87-4326-B511-123FEF71D92F}" type="slidenum">
              <a:rPr lang="en-US"/>
              <a:pPr>
                <a:defRPr/>
              </a:pPr>
              <a:t>‹#›</a:t>
            </a:fld>
            <a:endParaRPr lang="en-US"/>
          </a:p>
        </p:txBody>
      </p:sp>
    </p:spTree>
    <p:extLst>
      <p:ext uri="{BB962C8B-B14F-4D97-AF65-F5344CB8AC3E}">
        <p14:creationId xmlns:p14="http://schemas.microsoft.com/office/powerpoint/2010/main" val="507396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CB261A-DD01-41C6-A0BB-D5CFEA5B2722}"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498BF-A6C6-4D7B-8DAE-C8E4005B907F}" type="slidenum">
              <a:rPr lang="en-US"/>
              <a:pPr>
                <a:defRPr/>
              </a:pPr>
              <a:t>‹#›</a:t>
            </a:fld>
            <a:endParaRPr lang="en-US"/>
          </a:p>
        </p:txBody>
      </p:sp>
    </p:spTree>
    <p:extLst>
      <p:ext uri="{BB962C8B-B14F-4D97-AF65-F5344CB8AC3E}">
        <p14:creationId xmlns:p14="http://schemas.microsoft.com/office/powerpoint/2010/main" val="3165357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AD1D6D-CC2C-4776-BFB3-410B148683A9}" type="datetimeFigureOut">
              <a:rPr lang="en-US"/>
              <a:pPr>
                <a:defRPr/>
              </a:pPr>
              <a:t>13/10/2019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E780A3-6EC7-49BC-A04F-E36E6A287367}" type="slidenum">
              <a:rPr lang="en-US"/>
              <a:pPr>
                <a:defRPr/>
              </a:pPr>
              <a:t>‹#›</a:t>
            </a:fld>
            <a:endParaRPr lang="en-US"/>
          </a:p>
        </p:txBody>
      </p:sp>
    </p:spTree>
    <p:extLst>
      <p:ext uri="{BB962C8B-B14F-4D97-AF65-F5344CB8AC3E}">
        <p14:creationId xmlns:p14="http://schemas.microsoft.com/office/powerpoint/2010/main" val="123428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ECA22-F514-4602-9794-CA70AC979256}" type="datetimeFigureOut">
              <a:rPr lang="en-US" smtClean="0"/>
              <a:t>13/10/2019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93877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4C53A0-8314-45AB-9052-E9807363F3FE}" type="datetimeFigureOut">
              <a:rPr lang="en-US"/>
              <a:pPr>
                <a:defRPr/>
              </a:pPr>
              <a:t>13/10/2019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4FC27D-0FE5-4E54-B7FB-5A4300E65BB5}" type="slidenum">
              <a:rPr lang="en-US"/>
              <a:pPr>
                <a:defRPr/>
              </a:pPr>
              <a:t>‹#›</a:t>
            </a:fld>
            <a:endParaRPr lang="en-US"/>
          </a:p>
        </p:txBody>
      </p:sp>
    </p:spTree>
    <p:extLst>
      <p:ext uri="{BB962C8B-B14F-4D97-AF65-F5344CB8AC3E}">
        <p14:creationId xmlns:p14="http://schemas.microsoft.com/office/powerpoint/2010/main" val="1197565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E52970-E196-4FCC-A43F-866F97E5135C}" type="datetimeFigureOut">
              <a:rPr lang="en-US"/>
              <a:pPr>
                <a:defRPr/>
              </a:pPr>
              <a:t>13/10/2019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1072E4-4D6C-4329-8AE2-DC045CE067E2}" type="slidenum">
              <a:rPr lang="en-US"/>
              <a:pPr>
                <a:defRPr/>
              </a:pPr>
              <a:t>‹#›</a:t>
            </a:fld>
            <a:endParaRPr lang="en-US"/>
          </a:p>
        </p:txBody>
      </p:sp>
    </p:spTree>
    <p:extLst>
      <p:ext uri="{BB962C8B-B14F-4D97-AF65-F5344CB8AC3E}">
        <p14:creationId xmlns:p14="http://schemas.microsoft.com/office/powerpoint/2010/main" val="3111379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D3387-5ED3-43B3-B768-31D5E7C654C8}"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192987-BD4D-42C4-97C7-2A8B3282F879}" type="slidenum">
              <a:rPr lang="en-US"/>
              <a:pPr>
                <a:defRPr/>
              </a:pPr>
              <a:t>‹#›</a:t>
            </a:fld>
            <a:endParaRPr lang="en-US"/>
          </a:p>
        </p:txBody>
      </p:sp>
    </p:spTree>
    <p:extLst>
      <p:ext uri="{BB962C8B-B14F-4D97-AF65-F5344CB8AC3E}">
        <p14:creationId xmlns:p14="http://schemas.microsoft.com/office/powerpoint/2010/main" val="1606359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4093F2-640F-4704-BABC-25360C0AED63}" type="datetimeFigureOut">
              <a:rPr lang="en-US"/>
              <a:pPr>
                <a:defRPr/>
              </a:pPr>
              <a:t>13/10/2019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1FA83A-A077-44AE-83B4-6258BD8CB4D6}" type="slidenum">
              <a:rPr lang="en-US"/>
              <a:pPr>
                <a:defRPr/>
              </a:pPr>
              <a:t>‹#›</a:t>
            </a:fld>
            <a:endParaRPr lang="en-US"/>
          </a:p>
        </p:txBody>
      </p:sp>
    </p:spTree>
    <p:extLst>
      <p:ext uri="{BB962C8B-B14F-4D97-AF65-F5344CB8AC3E}">
        <p14:creationId xmlns:p14="http://schemas.microsoft.com/office/powerpoint/2010/main" val="4202984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F26052-E40C-4438-813C-FAFFA36EFE2E}"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A94C7-D9EA-4AF1-BDD3-BF24CD34D4BB}" type="slidenum">
              <a:rPr lang="en-US"/>
              <a:pPr>
                <a:defRPr/>
              </a:pPr>
              <a:t>‹#›</a:t>
            </a:fld>
            <a:endParaRPr lang="en-US"/>
          </a:p>
        </p:txBody>
      </p:sp>
    </p:spTree>
    <p:extLst>
      <p:ext uri="{BB962C8B-B14F-4D97-AF65-F5344CB8AC3E}">
        <p14:creationId xmlns:p14="http://schemas.microsoft.com/office/powerpoint/2010/main" val="3135177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F05-26AF-421D-8869-82D70E6505F1}" type="datetimeFigureOut">
              <a:rPr lang="en-US"/>
              <a:pPr>
                <a:defRPr/>
              </a:pPr>
              <a:t>13/10/2019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39A78-F061-40EF-AABB-F90F58FD9B3F}" type="slidenum">
              <a:rPr lang="en-US"/>
              <a:pPr>
                <a:defRPr/>
              </a:pPr>
              <a:t>‹#›</a:t>
            </a:fld>
            <a:endParaRPr lang="en-US"/>
          </a:p>
        </p:txBody>
      </p:sp>
    </p:spTree>
    <p:extLst>
      <p:ext uri="{BB962C8B-B14F-4D97-AF65-F5344CB8AC3E}">
        <p14:creationId xmlns:p14="http://schemas.microsoft.com/office/powerpoint/2010/main" val="1228469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7E745BE-B318-4F86-BB52-AA383594D36F}" type="slidenum">
              <a:rPr lang="en-US"/>
              <a:pPr>
                <a:defRPr/>
              </a:pPr>
              <a:t>‹#›</a:t>
            </a:fld>
            <a:endParaRPr lang="en-US"/>
          </a:p>
        </p:txBody>
      </p:sp>
    </p:spTree>
    <p:extLst>
      <p:ext uri="{BB962C8B-B14F-4D97-AF65-F5344CB8AC3E}">
        <p14:creationId xmlns:p14="http://schemas.microsoft.com/office/powerpoint/2010/main" val="2840155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fld id="{DE6C5243-3368-45B7-9DFA-6F500D9523BC}" type="datetimeFigureOut">
              <a:rPr lang="en-US"/>
              <a:pPr>
                <a:defRPr/>
              </a:pPr>
              <a:t>13/10/2019</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D9195FED-4CC4-44D7-BE20-62E0EBBA6B40}" type="slidenum">
              <a:rPr lang="en-US"/>
              <a:pPr>
                <a:defRPr/>
              </a:pPr>
              <a:t>‹#›</a:t>
            </a:fld>
            <a:endParaRPr lang="en-US"/>
          </a:p>
        </p:txBody>
      </p:sp>
    </p:spTree>
    <p:extLst>
      <p:ext uri="{BB962C8B-B14F-4D97-AF65-F5344CB8AC3E}">
        <p14:creationId xmlns:p14="http://schemas.microsoft.com/office/powerpoint/2010/main" val="213543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9894D3-C3F7-45EE-BCAC-415FC56E520E}" type="datetimeFigureOut">
              <a:rPr lang="en-US">
                <a:solidFill>
                  <a:prstClr val="black">
                    <a:tint val="75000"/>
                  </a:prstClr>
                </a:solidFill>
              </a:rPr>
              <a:pPr>
                <a:defRPr/>
              </a:pPr>
              <a:t>13/10/2019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1291E7-21AE-445C-995E-4470C7EF84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563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D4BA4-971F-498C-A560-4343E74F343E}" type="datetimeFigureOut">
              <a:rPr lang="en-US">
                <a:solidFill>
                  <a:prstClr val="black">
                    <a:tint val="75000"/>
                  </a:prstClr>
                </a:solidFill>
              </a:rPr>
              <a:pPr>
                <a:defRPr/>
              </a:pPr>
              <a:t>13/10/2019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DF06CD-439D-4B2A-9404-1AC62517DB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98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ECA22-F514-4602-9794-CA70AC979256}" type="datetimeFigureOut">
              <a:rPr lang="en-US" smtClean="0"/>
              <a:t>13/10/2019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440542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E30AFE-C166-477A-8501-8E74CCCB511E}" type="datetimeFigureOut">
              <a:rPr lang="en-US">
                <a:solidFill>
                  <a:prstClr val="black">
                    <a:tint val="75000"/>
                  </a:prstClr>
                </a:solidFill>
              </a:rPr>
              <a:pPr>
                <a:defRPr/>
              </a:pPr>
              <a:t>13/10/2019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2306BE-FE5C-4F34-8259-B59C7BE806B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037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6D1E21-E230-4F06-9333-454EE00E3534}" type="datetimeFigureOut">
              <a:rPr lang="en-US">
                <a:solidFill>
                  <a:prstClr val="black">
                    <a:tint val="75000"/>
                  </a:prstClr>
                </a:solidFill>
              </a:rPr>
              <a:pPr>
                <a:defRPr/>
              </a:pPr>
              <a:t>13/10/2019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8E3AFD-EA50-456C-B1C7-015A6E6541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7754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8D4D5B-A404-4FB4-BF21-9A41988B5565}" type="datetimeFigureOut">
              <a:rPr lang="en-US">
                <a:solidFill>
                  <a:prstClr val="black">
                    <a:tint val="75000"/>
                  </a:prstClr>
                </a:solidFill>
              </a:rPr>
              <a:pPr>
                <a:defRPr/>
              </a:pPr>
              <a:t>13/10/2019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C79DAD1-3A5E-40D6-B306-28960E0739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063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35047C-72DF-4477-90F3-24D1A2414954}" type="datetimeFigureOut">
              <a:rPr lang="en-US">
                <a:solidFill>
                  <a:prstClr val="black">
                    <a:tint val="75000"/>
                  </a:prstClr>
                </a:solidFill>
              </a:rPr>
              <a:pPr>
                <a:defRPr/>
              </a:pPr>
              <a:t>13/10/2019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00E0134-7632-4620-835F-63B612CC58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8436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E8D493-9DCC-4DE7-9BC4-B3AFA56F509F}" type="datetimeFigureOut">
              <a:rPr lang="en-US">
                <a:solidFill>
                  <a:prstClr val="black">
                    <a:tint val="75000"/>
                  </a:prstClr>
                </a:solidFill>
              </a:rPr>
              <a:pPr>
                <a:defRPr/>
              </a:pPr>
              <a:t>13/10/2019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D55C0F-C9A3-4F8A-BB82-6C1F71F556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468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2B0F9C-30CD-415F-8135-1FC2B0C9213C}" type="datetimeFigureOut">
              <a:rPr lang="en-US">
                <a:solidFill>
                  <a:prstClr val="black">
                    <a:tint val="75000"/>
                  </a:prstClr>
                </a:solidFill>
              </a:rPr>
              <a:pPr>
                <a:defRPr/>
              </a:pPr>
              <a:t>13/10/2019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4A24A9-4F44-404F-96B5-D4B3D95CBF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1210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908EE2-DFBD-4834-B5F3-9036F0891794}" type="datetimeFigureOut">
              <a:rPr lang="en-US">
                <a:solidFill>
                  <a:prstClr val="black">
                    <a:tint val="75000"/>
                  </a:prstClr>
                </a:solidFill>
              </a:rPr>
              <a:pPr>
                <a:defRPr/>
              </a:pPr>
              <a:t>13/10/2019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2367EF-060D-4D76-B0AB-925A7B4728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1031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84D581-A65D-49CD-9549-5B8F8AB96D5A}" type="datetimeFigureOut">
              <a:rPr lang="en-US">
                <a:solidFill>
                  <a:prstClr val="black">
                    <a:tint val="75000"/>
                  </a:prstClr>
                </a:solidFill>
              </a:rPr>
              <a:pPr>
                <a:defRPr/>
              </a:pPr>
              <a:t>13/10/2019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DF65BF-0A63-43A3-9D34-16973FAE6D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30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BFC583-00AA-4721-9231-0D0B5A35440E}" type="datetimeFigureOut">
              <a:rPr lang="en-US">
                <a:solidFill>
                  <a:prstClr val="black">
                    <a:tint val="75000"/>
                  </a:prstClr>
                </a:solidFill>
              </a:rPr>
              <a:pPr>
                <a:defRPr/>
              </a:pPr>
              <a:t>13/10/2019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0629B3-6EDF-472E-B116-CA59980B30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525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250952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ECA22-F514-4602-9794-CA70AC979256}" type="datetimeFigureOut">
              <a:rPr lang="en-US" smtClean="0"/>
              <a:t>13/10/2019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820008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9064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222939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863495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1961696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3895088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69630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5356591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0040464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98340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402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CECA22-F514-4602-9794-CA70AC979256}" type="datetimeFigureOut">
              <a:rPr lang="en-US" smtClean="0"/>
              <a:t>13/10/2019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2491869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2837875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11364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8529408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0983251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4649674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2344663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9279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1326201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74805224"/>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449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ECA22-F514-4602-9794-CA70AC979256}" type="datetimeFigureOut">
              <a:rPr lang="en-US" smtClean="0"/>
              <a:t>13/10/2019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728689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87815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1049843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91316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42102960"/>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6649344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2951222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000611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718080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002870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969530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t>13/10/2019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1578030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15495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40355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2656338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26326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31113443"/>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3195598"/>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7541533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95658189"/>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715466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7079A-9610-4D4C-864D-0948B7354DA2}" type="datetimeFigureOut">
              <a:rPr lang="en-US">
                <a:solidFill>
                  <a:prstClr val="black"/>
                </a:solidFill>
              </a:rPr>
              <a:pPr>
                <a:defRPr/>
              </a:pPr>
              <a:t>13/10/2019</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0FB99C-39D2-4892-8000-840C44D59CB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64733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ECA22-F514-4602-9794-CA70AC979256}" type="datetimeFigureOut">
              <a:rPr lang="en-US" smtClean="0"/>
              <a:t>13/10/2019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FA2D2-8F59-4C97-B5B0-C71E3A4349BD}" type="slidenum">
              <a:rPr lang="en-US" smtClean="0"/>
              <a:t>‹#›</a:t>
            </a:fld>
            <a:endParaRPr lang="en-US"/>
          </a:p>
        </p:txBody>
      </p:sp>
    </p:spTree>
    <p:extLst>
      <p:ext uri="{BB962C8B-B14F-4D97-AF65-F5344CB8AC3E}">
        <p14:creationId xmlns:p14="http://schemas.microsoft.com/office/powerpoint/2010/main" val="3143185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1E4A9F43-EEB6-4C1E-9D00-40D8CB9F857D}" type="datetimeFigureOut">
              <a:rPr lang="en-US">
                <a:solidFill>
                  <a:prstClr val="white"/>
                </a:solidFill>
              </a:rPr>
              <a:pPr>
                <a:defRPr/>
              </a:pPr>
              <a:t>13/10/2019</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D21DC99F-AA7E-4DA4-8653-0AAC400F11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48531148"/>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C7D30B-72FC-41A6-9059-5762453AAFA7}"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D0D4AD7-97E1-4AB4-9E71-F1636FB46C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01008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31B463-F9BB-4F6E-BA18-B9111CDC6F11}"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9E20311-21BB-4A65-AC70-AEAFBC43A9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274876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FD7EE61-13D4-4BAC-8A52-D86BC08C15D5}" type="datetimeFigureOut">
              <a:rPr lang="en-US"/>
              <a:pPr>
                <a:defRPr/>
              </a:pPr>
              <a:t>13/10/2019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25A1DFD-2EC0-4E98-9D16-00606A94CBC0}" type="slidenum">
              <a:rPr lang="en-US"/>
              <a:pPr>
                <a:defRPr/>
              </a:pPr>
              <a:t>‹#›</a:t>
            </a:fld>
            <a:endParaRPr lang="en-US"/>
          </a:p>
        </p:txBody>
      </p:sp>
    </p:spTree>
    <p:extLst>
      <p:ext uri="{BB962C8B-B14F-4D97-AF65-F5344CB8AC3E}">
        <p14:creationId xmlns:p14="http://schemas.microsoft.com/office/powerpoint/2010/main" val="1135515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ABD9468-6E5A-4EDC-920B-898B8B4B4259}" type="datetimeFigureOut">
              <a:rPr lang="en-US">
                <a:solidFill>
                  <a:prstClr val="black"/>
                </a:solidFill>
              </a:rPr>
              <a:pPr>
                <a:defRPr/>
              </a:pPr>
              <a:t>13/10/2019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DFFD822-1E3B-4ED0-B0F8-79919D61576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4714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6CEDA1E-F082-468E-B8AC-79987BE9FD77}" type="datetimeFigureOut">
              <a:rPr lang="en-US">
                <a:solidFill>
                  <a:prstClr val="white"/>
                </a:solidFill>
              </a:rPr>
              <a:pPr>
                <a:defRPr/>
              </a:pPr>
              <a:t>13/10/2019</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DB3F4F6-779B-4912-AD0E-6AA58FE307D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84860932"/>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D23117-3558-4823-B58A-B18F82659B29}" type="datetimeFigureOut">
              <a:rPr lang="en-US">
                <a:solidFill>
                  <a:prstClr val="white"/>
                </a:solidFill>
              </a:rPr>
              <a:pPr>
                <a:defRPr/>
              </a:pPr>
              <a:t>13/10/2019</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CD4926F-B508-4EBA-9800-FEA503D5B6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07681769"/>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BCD1586-94C5-478C-8A29-81A5DA275987}" type="datetimeFigureOut">
              <a:rPr lang="en-US">
                <a:solidFill>
                  <a:prstClr val="black"/>
                </a:solidFill>
              </a:rPr>
              <a:pPr>
                <a:defRPr/>
              </a:pPr>
              <a:t>13/10/2019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4861BC7-693A-4DD6-A436-D014B29A4C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9984680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6FE480-EA45-4EA2-95F1-5E99E0B04D8F}" type="datetimeFigureOut">
              <a:rPr lang="en-US">
                <a:solidFill>
                  <a:prstClr val="white"/>
                </a:solidFill>
              </a:rPr>
              <a:pPr>
                <a:defRPr/>
              </a:pPr>
              <a:t>13/10/2019</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F8D89101-34A1-4A5D-A06A-A2A2DF7F62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842882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30802-33E5-4817-AE1B-441EDDC404D6}" type="datetimeFigureOut">
              <a:rPr lang="en-US">
                <a:solidFill>
                  <a:prstClr val="black"/>
                </a:solidFill>
              </a:rPr>
              <a:pPr>
                <a:defRPr/>
              </a:pPr>
              <a:t>13/10/2019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31AE51AC-247A-4CEA-BC86-CE0BA1DE16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54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ECA22-F514-4602-9794-CA70AC979256}" type="datetimeFigureOut">
              <a:rPr lang="en-US" smtClean="0"/>
              <a:t>13/10/2019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FA2D2-8F59-4C97-B5B0-C71E3A4349BD}" type="slidenum">
              <a:rPr lang="en-US" smtClean="0"/>
              <a:t>‹#›</a:t>
            </a:fld>
            <a:endParaRPr lang="en-US"/>
          </a:p>
        </p:txBody>
      </p:sp>
    </p:spTree>
    <p:extLst>
      <p:ext uri="{BB962C8B-B14F-4D97-AF65-F5344CB8AC3E}">
        <p14:creationId xmlns:p14="http://schemas.microsoft.com/office/powerpoint/2010/main" val="342070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1882916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459975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fontAlgn="base">
              <a:spcBef>
                <a:spcPct val="0"/>
              </a:spcBef>
              <a:spcAft>
                <a:spcPct val="0"/>
              </a:spcAft>
              <a:defRPr/>
            </a:pPr>
            <a:fld id="{BCF5922A-ED42-4F69-BB3B-BDAAEC43B3CA}" type="datetimeFigureOut">
              <a:rPr lang="en-US"/>
              <a:pPr fontAlgn="base">
                <a:spcBef>
                  <a:spcPct val="0"/>
                </a:spcBef>
                <a:spcAft>
                  <a:spcPct val="0"/>
                </a:spcAft>
                <a:defRPr/>
              </a:pPr>
              <a:t>13/10/2019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fontAlgn="base">
              <a:spcBef>
                <a:spcPct val="0"/>
              </a:spcBef>
              <a:spcAft>
                <a:spcPct val="0"/>
              </a:spcAft>
              <a:defRPr/>
            </a:pPr>
            <a:fld id="{499975B8-737B-44B8-88E3-889651CD7A7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7785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fontAlgn="base">
              <a:spcBef>
                <a:spcPct val="0"/>
              </a:spcBef>
              <a:spcAft>
                <a:spcPct val="0"/>
              </a:spcAft>
              <a:defRPr/>
            </a:pPr>
            <a:fld id="{7C469400-153C-4965-A70B-C587D0FFE7A9}" type="datetimeFigureOut">
              <a:rPr lang="en-US"/>
              <a:pPr fontAlgn="base">
                <a:spcBef>
                  <a:spcPct val="0"/>
                </a:spcBef>
                <a:spcAft>
                  <a:spcPct val="0"/>
                </a:spcAft>
                <a:defRPr/>
              </a:pPr>
              <a:t>13/10/2019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fontAlgn="base">
              <a:spcBef>
                <a:spcPct val="0"/>
              </a:spcBef>
              <a:spcAft>
                <a:spcPct val="0"/>
              </a:spcAft>
              <a:defRPr/>
            </a:pPr>
            <a:fld id="{6D8E48DD-BB13-424D-8D6D-E5A7E03DA3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123098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371C7DA4-3E78-4B1A-B694-ED8680A9C66F}" type="datetimeFigureOut">
              <a:rPr lang="en-US">
                <a:solidFill>
                  <a:prstClr val="black">
                    <a:tint val="75000"/>
                  </a:prstClr>
                </a:solidFill>
              </a:rPr>
              <a:pPr fontAlgn="base">
                <a:spcBef>
                  <a:spcPct val="0"/>
                </a:spcBef>
                <a:spcAft>
                  <a:spcPct val="0"/>
                </a:spcAft>
                <a:defRPr/>
              </a:pPr>
              <a:t>13/10/2019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67CA5A95-330C-4C85-90A9-F8A52DD7F1E4}"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6933089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241106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6456832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79583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788768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D580B076-3579-4251-A35F-C3B4CCF09E8B}" type="datetimeFigureOut">
              <a:rPr lang="en-US">
                <a:solidFill>
                  <a:prstClr val="black"/>
                </a:solidFill>
              </a:rPr>
              <a:pPr>
                <a:defRPr/>
              </a:pPr>
              <a:t>13/10/2019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04BE4533-6825-43A0-A2DC-6C9ED04CE5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667665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27" descr="3d_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4963" cy="6934200"/>
          </a:xfrm>
          <a:prstGeom prst="rect">
            <a:avLst/>
          </a:prstGeom>
          <a:solidFill>
            <a:srgbClr val="FFFF00"/>
          </a:solidFill>
          <a:ln w="9525">
            <a:solidFill>
              <a:srgbClr val="0000FF"/>
            </a:solidFill>
            <a:miter lim="800000"/>
            <a:headEnd/>
            <a:tailEnd/>
          </a:ln>
        </p:spPr>
      </p:pic>
      <p:pic>
        <p:nvPicPr>
          <p:cNvPr id="122883" name="Picture 3" descr="a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WordArt 4"/>
          <p:cNvSpPr>
            <a:spLocks noChangeArrowheads="1" noChangeShapeType="1" noTextEdit="1"/>
          </p:cNvSpPr>
          <p:nvPr/>
        </p:nvSpPr>
        <p:spPr bwMode="auto">
          <a:xfrm>
            <a:off x="228600" y="685800"/>
            <a:ext cx="8534400" cy="1295400"/>
          </a:xfrm>
          <a:prstGeom prst="rect">
            <a:avLst/>
          </a:prstGeom>
        </p:spPr>
        <p:txBody>
          <a:bodyPr wrap="none" fromWordArt="1">
            <a:prstTxWarp prst="textDeflate">
              <a:avLst>
                <a:gd name="adj" fmla="val 18750"/>
              </a:avLst>
            </a:prstTxWarp>
          </a:bodyPr>
          <a:lstStyle/>
          <a:p>
            <a:pPr algn="ctr" fontAlgn="base">
              <a:spcBef>
                <a:spcPct val="0"/>
              </a:spcBef>
              <a:spcAft>
                <a:spcPct val="0"/>
              </a:spcAft>
            </a:pPr>
            <a:r>
              <a:rPr lang="en-US" sz="3600" kern="10" dirty="0" smtClean="0">
                <a:ln w="9525">
                  <a:solidFill>
                    <a:srgbClr val="000066"/>
                  </a:solidFill>
                  <a:round/>
                  <a:headEnd/>
                  <a:tailEnd/>
                </a:ln>
                <a:solidFill>
                  <a:srgbClr val="FF3300"/>
                </a:solidFill>
                <a:effectLst>
                  <a:outerShdw dist="35921" dir="2700000" algn="ctr" rotWithShape="0">
                    <a:srgbClr val="C0C0C0">
                      <a:alpha val="79999"/>
                    </a:srgbClr>
                  </a:outerShdw>
                </a:effectLst>
                <a:latin typeface="Impact"/>
                <a:ea typeface="Impact"/>
                <a:cs typeface="Impact"/>
              </a:rPr>
              <a:t>WELCOME TO OUR CLASS</a:t>
            </a:r>
          </a:p>
        </p:txBody>
      </p:sp>
      <p:sp>
        <p:nvSpPr>
          <p:cNvPr id="102405" name="WordArt 5"/>
          <p:cNvSpPr>
            <a:spLocks noChangeArrowheads="1" noChangeShapeType="1" noTextEdit="1"/>
          </p:cNvSpPr>
          <p:nvPr/>
        </p:nvSpPr>
        <p:spPr bwMode="auto">
          <a:xfrm>
            <a:off x="2362200" y="2743200"/>
            <a:ext cx="3581400" cy="1017588"/>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3600" kern="10" spc="-360" dirty="0" smtClean="0">
                <a:ln w="12700">
                  <a:solidFill>
                    <a:srgbClr val="000099"/>
                  </a:solidFill>
                  <a:round/>
                  <a:headEnd/>
                  <a:tailEnd/>
                </a:ln>
                <a:solidFill>
                  <a:srgbClr val="FFFF00"/>
                </a:solidFill>
                <a:effectLst>
                  <a:outerShdw dist="125724" dir="18900000" algn="ctr" rotWithShape="0">
                    <a:srgbClr val="000099"/>
                  </a:outerShdw>
                </a:effectLst>
                <a:latin typeface="Impact"/>
                <a:ea typeface="Impact"/>
                <a:cs typeface="Impact"/>
              </a:rPr>
              <a:t>ENGLISH 9</a:t>
            </a:r>
          </a:p>
        </p:txBody>
      </p:sp>
      <p:sp>
        <p:nvSpPr>
          <p:cNvPr id="102406" name="WordArt 6"/>
          <p:cNvSpPr>
            <a:spLocks noChangeArrowheads="1" noChangeShapeType="1" noTextEdit="1"/>
          </p:cNvSpPr>
          <p:nvPr/>
        </p:nvSpPr>
        <p:spPr bwMode="auto">
          <a:xfrm>
            <a:off x="1295400" y="4572000"/>
            <a:ext cx="6467475" cy="1143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err="1"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Phan</a:t>
            </a:r>
            <a:r>
              <a:rPr lang="en-US" sz="3600" kern="10" dirty="0"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 </a:t>
            </a:r>
            <a:r>
              <a:rPr lang="en-US" sz="3600" kern="10" dirty="0" err="1"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Tay</a:t>
            </a:r>
            <a:r>
              <a:rPr lang="en-US" sz="3600" kern="10" dirty="0"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 Ho Secondary School</a:t>
            </a:r>
          </a:p>
          <a:p>
            <a:pPr algn="ctr" fontAlgn="base">
              <a:spcBef>
                <a:spcPct val="0"/>
              </a:spcBef>
              <a:spcAft>
                <a:spcPct val="0"/>
              </a:spcAft>
            </a:pPr>
            <a:r>
              <a:rPr lang="en-US" sz="3600" kern="10" dirty="0"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Teacher: Nguyen </a:t>
            </a:r>
            <a:r>
              <a:rPr lang="en-US" sz="3600" kern="10" dirty="0" err="1"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Thi</a:t>
            </a:r>
            <a:r>
              <a:rPr lang="en-US" sz="3600" kern="10" dirty="0"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 Thu </a:t>
            </a:r>
            <a:r>
              <a:rPr lang="en-US" sz="3600" kern="10" dirty="0" err="1"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rPr>
              <a:t>Thuy</a:t>
            </a:r>
            <a:endParaRPr lang="en-US" sz="3600" kern="10" dirty="0" smtClean="0">
              <a:ln w="19050">
                <a:solidFill>
                  <a:srgbClr val="FFFF00"/>
                </a:solidFill>
                <a:round/>
                <a:headEnd/>
                <a:tailEnd/>
              </a:ln>
              <a:solidFill>
                <a:srgbClr val="0000FF"/>
              </a:solidFill>
              <a:effectLst>
                <a:outerShdw dist="35921" dir="2700000" algn="ctr" rotWithShape="0">
                  <a:srgbClr val="990000"/>
                </a:outerShdw>
              </a:effectLst>
              <a:latin typeface="Impact"/>
              <a:ea typeface="Impact"/>
              <a:cs typeface="Impact"/>
            </a:endParaRPr>
          </a:p>
        </p:txBody>
      </p:sp>
    </p:spTree>
    <p:extLst>
      <p:ext uri="{BB962C8B-B14F-4D97-AF65-F5344CB8AC3E}">
        <p14:creationId xmlns:p14="http://schemas.microsoft.com/office/powerpoint/2010/main" val="6920121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nodeType="withEffect">
                                  <p:stCondLst>
                                    <p:cond delay="0"/>
                                  </p:stCondLst>
                                  <p:childTnLst>
                                    <p:animClr clrSpc="rgb" dir="cw">
                                      <p:cBhvr override="childStyle">
                                        <p:cTn id="6" dur="250" autoRev="1" fill="hold"/>
                                        <p:tgtEl>
                                          <p:spTgt spid="6"/>
                                        </p:tgtEl>
                                        <p:attrNameLst>
                                          <p:attrName>style.color</p:attrName>
                                        </p:attrNameLst>
                                      </p:cBhvr>
                                      <p:to>
                                        <a:schemeClr val="bg1"/>
                                      </p:to>
                                    </p:animClr>
                                    <p:animClr clrSpc="rgb" dir="cw">
                                      <p:cBhvr>
                                        <p:cTn id="7" dur="250" autoRev="1" fill="hold"/>
                                        <p:tgtEl>
                                          <p:spTgt spid="6"/>
                                        </p:tgtEl>
                                        <p:attrNameLst>
                                          <p:attrName>fillcolor</p:attrName>
                                        </p:attrNameLst>
                                      </p:cBhvr>
                                      <p:to>
                                        <a:schemeClr val="bg1"/>
                                      </p:to>
                                    </p:animClr>
                                    <p:set>
                                      <p:cBhvr>
                                        <p:cTn id="8" dur="250" autoRev="1" fill="hold"/>
                                        <p:tgtEl>
                                          <p:spTgt spid="6"/>
                                        </p:tgtEl>
                                        <p:attrNameLst>
                                          <p:attrName>fill.type</p:attrName>
                                        </p:attrNameLst>
                                      </p:cBhvr>
                                      <p:to>
                                        <p:strVal val="solid"/>
                                      </p:to>
                                    </p:set>
                                    <p:set>
                                      <p:cBhvr>
                                        <p:cTn id="9" dur="2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31800" y="214313"/>
            <a:ext cx="83169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i="1" dirty="0" smtClean="0">
                <a:solidFill>
                  <a:srgbClr val="FF0000"/>
                </a:solidFill>
              </a:rPr>
              <a:t>1. Put the item in these scrambled notices in the correct order, starting with the heading in capitals.</a:t>
            </a:r>
          </a:p>
        </p:txBody>
      </p:sp>
      <p:sp>
        <p:nvSpPr>
          <p:cNvPr id="16386" name="TextBox 6"/>
          <p:cNvSpPr txBox="1">
            <a:spLocks noChangeArrowheads="1"/>
          </p:cNvSpPr>
          <p:nvPr/>
        </p:nvSpPr>
        <p:spPr bwMode="auto">
          <a:xfrm>
            <a:off x="1285875" y="2286000"/>
            <a:ext cx="628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endParaRPr lang="en-US" smtClean="0">
              <a:solidFill>
                <a:prstClr val="black"/>
              </a:solidFill>
            </a:endParaRPr>
          </a:p>
        </p:txBody>
      </p:sp>
      <p:pic>
        <p:nvPicPr>
          <p:cNvPr id="8" name="Picture 4" descr="XMBD_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785813" y="2492625"/>
            <a:ext cx="757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Classes as normal tomorrow </a:t>
            </a:r>
          </a:p>
        </p:txBody>
      </p:sp>
      <p:sp>
        <p:nvSpPr>
          <p:cNvPr id="10" name="TextBox 9"/>
          <p:cNvSpPr txBox="1">
            <a:spLocks noChangeArrowheads="1"/>
          </p:cNvSpPr>
          <p:nvPr/>
        </p:nvSpPr>
        <p:spPr bwMode="auto">
          <a:xfrm>
            <a:off x="785813" y="3442603"/>
            <a:ext cx="7500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Group 9B + 9D to Gym </a:t>
            </a:r>
          </a:p>
        </p:txBody>
      </p:sp>
      <p:sp>
        <p:nvSpPr>
          <p:cNvPr id="11" name="TextBox 10"/>
          <p:cNvSpPr txBox="1">
            <a:spLocks noChangeArrowheads="1"/>
          </p:cNvSpPr>
          <p:nvPr/>
        </p:nvSpPr>
        <p:spPr bwMode="auto">
          <a:xfrm>
            <a:off x="785813" y="4286250"/>
            <a:ext cx="742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QUIET</a:t>
            </a:r>
            <a:r>
              <a:rPr lang="en-US" sz="3600" dirty="0" smtClean="0">
                <a:solidFill>
                  <a:prstClr val="black"/>
                </a:solidFill>
              </a:rPr>
              <a:t> </a:t>
            </a:r>
            <a:r>
              <a:rPr lang="en-US" sz="3600" b="1" dirty="0" smtClean="0">
                <a:solidFill>
                  <a:prstClr val="black"/>
                </a:solidFill>
              </a:rPr>
              <a:t>PLEASE</a:t>
            </a:r>
            <a:r>
              <a:rPr lang="en-US" sz="3600" dirty="0" smtClean="0">
                <a:solidFill>
                  <a:prstClr val="black"/>
                </a:solidFill>
              </a:rPr>
              <a:t> </a:t>
            </a:r>
          </a:p>
        </p:txBody>
      </p:sp>
      <p:sp>
        <p:nvSpPr>
          <p:cNvPr id="13" name="TextBox 12"/>
          <p:cNvSpPr txBox="1">
            <a:spLocks noChangeArrowheads="1"/>
          </p:cNvSpPr>
          <p:nvPr/>
        </p:nvSpPr>
        <p:spPr bwMode="auto">
          <a:xfrm>
            <a:off x="807734" y="5157103"/>
            <a:ext cx="7291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Exam in progress</a:t>
            </a:r>
          </a:p>
        </p:txBody>
      </p:sp>
      <p:sp>
        <p:nvSpPr>
          <p:cNvPr id="12" name="TextBox 11"/>
          <p:cNvSpPr txBox="1">
            <a:spLocks noChangeArrowheads="1"/>
          </p:cNvSpPr>
          <p:nvPr/>
        </p:nvSpPr>
        <p:spPr bwMode="auto">
          <a:xfrm rot="-1437062">
            <a:off x="257175" y="1112838"/>
            <a:ext cx="1571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8800" smtClean="0">
                <a:solidFill>
                  <a:srgbClr val="FF0000"/>
                </a:solidFill>
                <a:latin typeface=".VnCooper" pitchFamily="34" charset="0"/>
              </a:rPr>
              <a:t>A</a:t>
            </a:r>
          </a:p>
        </p:txBody>
      </p:sp>
    </p:spTree>
    <p:extLst>
      <p:ext uri="{BB962C8B-B14F-4D97-AF65-F5344CB8AC3E}">
        <p14:creationId xmlns:p14="http://schemas.microsoft.com/office/powerpoint/2010/main" val="3963988686"/>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501650" y="214313"/>
            <a:ext cx="81740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i="1" smtClean="0">
                <a:solidFill>
                  <a:srgbClr val="FF0000"/>
                </a:solidFill>
              </a:rPr>
              <a:t>1. Put the item in these scrambled notices in the correct order, starting with the heading in capitals.</a:t>
            </a:r>
          </a:p>
        </p:txBody>
      </p:sp>
      <p:sp>
        <p:nvSpPr>
          <p:cNvPr id="17410" name="TextBox 4"/>
          <p:cNvSpPr txBox="1">
            <a:spLocks noChangeArrowheads="1"/>
          </p:cNvSpPr>
          <p:nvPr/>
        </p:nvSpPr>
        <p:spPr bwMode="auto">
          <a:xfrm>
            <a:off x="1285875" y="2286000"/>
            <a:ext cx="628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endParaRPr lang="en-US" smtClean="0">
              <a:solidFill>
                <a:prstClr val="black"/>
              </a:solidFill>
            </a:endParaRPr>
          </a:p>
        </p:txBody>
      </p:sp>
      <p:pic>
        <p:nvPicPr>
          <p:cNvPr id="17411" name="Picture 4" descr="XMBD_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02480" y="5145263"/>
            <a:ext cx="757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Classes as normal tomorrow </a:t>
            </a:r>
          </a:p>
        </p:txBody>
      </p:sp>
      <p:sp>
        <p:nvSpPr>
          <p:cNvPr id="8" name="TextBox 7"/>
          <p:cNvSpPr txBox="1">
            <a:spLocks noChangeArrowheads="1"/>
          </p:cNvSpPr>
          <p:nvPr/>
        </p:nvSpPr>
        <p:spPr bwMode="auto">
          <a:xfrm>
            <a:off x="838200" y="4252228"/>
            <a:ext cx="7500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Group 9B + 9D to Gym </a:t>
            </a:r>
          </a:p>
        </p:txBody>
      </p:sp>
      <p:sp>
        <p:nvSpPr>
          <p:cNvPr id="9" name="TextBox 8"/>
          <p:cNvSpPr txBox="1">
            <a:spLocks noChangeArrowheads="1"/>
          </p:cNvSpPr>
          <p:nvPr/>
        </p:nvSpPr>
        <p:spPr bwMode="auto">
          <a:xfrm>
            <a:off x="873918" y="2470944"/>
            <a:ext cx="742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QUIET</a:t>
            </a:r>
            <a:r>
              <a:rPr lang="en-US" sz="3600" dirty="0" smtClean="0">
                <a:solidFill>
                  <a:prstClr val="black"/>
                </a:solidFill>
              </a:rPr>
              <a:t> </a:t>
            </a:r>
            <a:r>
              <a:rPr lang="en-US" sz="3600" b="1" dirty="0" smtClean="0">
                <a:solidFill>
                  <a:prstClr val="black"/>
                </a:solidFill>
              </a:rPr>
              <a:t>PLEASE</a:t>
            </a:r>
            <a:r>
              <a:rPr lang="en-US" sz="3600" dirty="0" smtClean="0">
                <a:solidFill>
                  <a:prstClr val="black"/>
                </a:solidFill>
              </a:rPr>
              <a:t> </a:t>
            </a:r>
          </a:p>
        </p:txBody>
      </p:sp>
      <p:sp>
        <p:nvSpPr>
          <p:cNvPr id="10" name="TextBox 9"/>
          <p:cNvSpPr txBox="1">
            <a:spLocks noChangeArrowheads="1"/>
          </p:cNvSpPr>
          <p:nvPr/>
        </p:nvSpPr>
        <p:spPr bwMode="auto">
          <a:xfrm>
            <a:off x="838200" y="3352800"/>
            <a:ext cx="742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Exam in progress</a:t>
            </a:r>
          </a:p>
        </p:txBody>
      </p:sp>
      <p:sp>
        <p:nvSpPr>
          <p:cNvPr id="17416" name="TextBox 10"/>
          <p:cNvSpPr txBox="1">
            <a:spLocks noChangeArrowheads="1"/>
          </p:cNvSpPr>
          <p:nvPr/>
        </p:nvSpPr>
        <p:spPr bwMode="auto">
          <a:xfrm rot="-1437062">
            <a:off x="257175" y="1112838"/>
            <a:ext cx="1571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8800" smtClean="0">
                <a:solidFill>
                  <a:srgbClr val="FF0000"/>
                </a:solidFill>
                <a:latin typeface=".VnCooper" pitchFamily="34" charset="0"/>
              </a:rPr>
              <a:t>A</a:t>
            </a:r>
          </a:p>
        </p:txBody>
      </p:sp>
    </p:spTree>
    <p:extLst>
      <p:ext uri="{BB962C8B-B14F-4D97-AF65-F5344CB8AC3E}">
        <p14:creationId xmlns:p14="http://schemas.microsoft.com/office/powerpoint/2010/main" val="238363738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395288" y="214313"/>
            <a:ext cx="83899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i="1" smtClean="0">
                <a:solidFill>
                  <a:srgbClr val="FF0000"/>
                </a:solidFill>
              </a:rPr>
              <a:t>1. Put the item in these scrambled notices in the correct order, starting with the heading in capitals.</a:t>
            </a:r>
          </a:p>
        </p:txBody>
      </p:sp>
      <p:pic>
        <p:nvPicPr>
          <p:cNvPr id="1843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587500"/>
            <a:ext cx="9144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85813" y="2286000"/>
            <a:ext cx="757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Tom Hall every evening </a:t>
            </a:r>
          </a:p>
        </p:txBody>
      </p:sp>
      <p:sp>
        <p:nvSpPr>
          <p:cNvPr id="8" name="TextBox 7"/>
          <p:cNvSpPr txBox="1">
            <a:spLocks noChangeArrowheads="1"/>
          </p:cNvSpPr>
          <p:nvPr/>
        </p:nvSpPr>
        <p:spPr bwMode="auto">
          <a:xfrm>
            <a:off x="785813" y="3119438"/>
            <a:ext cx="7500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600" b="1" dirty="0" smtClean="0">
                <a:solidFill>
                  <a:prstClr val="black"/>
                </a:solidFill>
              </a:rPr>
              <a:t>Ring Dylan on 42564039</a:t>
            </a:r>
          </a:p>
        </p:txBody>
      </p:sp>
      <p:sp>
        <p:nvSpPr>
          <p:cNvPr id="9" name="TextBox 8"/>
          <p:cNvSpPr txBox="1">
            <a:spLocks noChangeArrowheads="1"/>
          </p:cNvSpPr>
          <p:nvPr/>
        </p:nvSpPr>
        <p:spPr bwMode="auto">
          <a:xfrm>
            <a:off x="821531" y="3976688"/>
            <a:ext cx="7429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200" b="1" dirty="0" smtClean="0">
                <a:solidFill>
                  <a:prstClr val="black"/>
                </a:solidFill>
              </a:rPr>
              <a:t>Offered by native teachers</a:t>
            </a:r>
          </a:p>
        </p:txBody>
      </p:sp>
      <p:sp>
        <p:nvSpPr>
          <p:cNvPr id="10" name="TextBox 9"/>
          <p:cNvSpPr txBox="1">
            <a:spLocks noChangeArrowheads="1"/>
          </p:cNvSpPr>
          <p:nvPr/>
        </p:nvSpPr>
        <p:spPr bwMode="auto">
          <a:xfrm>
            <a:off x="785812" y="4833938"/>
            <a:ext cx="8205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3200" b="1" dirty="0" smtClean="0">
                <a:solidFill>
                  <a:prstClr val="black"/>
                </a:solidFill>
              </a:rPr>
              <a:t>ENGLISH CONVERSATION LESSONS</a:t>
            </a:r>
          </a:p>
        </p:txBody>
      </p:sp>
      <p:sp>
        <p:nvSpPr>
          <p:cNvPr id="11" name="TextBox 10"/>
          <p:cNvSpPr txBox="1">
            <a:spLocks noChangeArrowheads="1"/>
          </p:cNvSpPr>
          <p:nvPr/>
        </p:nvSpPr>
        <p:spPr bwMode="auto">
          <a:xfrm>
            <a:off x="785813" y="5548313"/>
            <a:ext cx="7786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3200" b="1" dirty="0" smtClean="0">
                <a:solidFill>
                  <a:prstClr val="black"/>
                </a:solidFill>
              </a:rPr>
              <a:t>Language exchange also a possibility</a:t>
            </a:r>
          </a:p>
        </p:txBody>
      </p:sp>
      <p:sp>
        <p:nvSpPr>
          <p:cNvPr id="18440" name="TextBox 11"/>
          <p:cNvSpPr txBox="1">
            <a:spLocks noChangeArrowheads="1"/>
          </p:cNvSpPr>
          <p:nvPr/>
        </p:nvSpPr>
        <p:spPr bwMode="auto">
          <a:xfrm rot="-1913942">
            <a:off x="107950" y="1058863"/>
            <a:ext cx="14382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8800" b="1" smtClean="0">
                <a:solidFill>
                  <a:srgbClr val="FF0000"/>
                </a:solidFill>
                <a:latin typeface=".VnCooper" pitchFamily="34" charset="0"/>
              </a:rPr>
              <a:t>B</a:t>
            </a:r>
          </a:p>
        </p:txBody>
      </p:sp>
    </p:spTree>
    <p:extLst>
      <p:ext uri="{BB962C8B-B14F-4D97-AF65-F5344CB8AC3E}">
        <p14:creationId xmlns:p14="http://schemas.microsoft.com/office/powerpoint/2010/main" val="1158702308"/>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9144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p:cNvSpPr txBox="1">
            <a:spLocks noChangeArrowheads="1"/>
          </p:cNvSpPr>
          <p:nvPr/>
        </p:nvSpPr>
        <p:spPr bwMode="auto">
          <a:xfrm>
            <a:off x="468313" y="111125"/>
            <a:ext cx="82438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i="1" smtClean="0">
                <a:solidFill>
                  <a:srgbClr val="FF0000"/>
                </a:solidFill>
              </a:rPr>
              <a:t>1. Put the item in these scrambled notices in the correct order, starting with the heading in capitals.</a:t>
            </a:r>
          </a:p>
        </p:txBody>
      </p:sp>
      <p:sp>
        <p:nvSpPr>
          <p:cNvPr id="5" name="TextBox 4"/>
          <p:cNvSpPr txBox="1">
            <a:spLocks noChangeArrowheads="1"/>
          </p:cNvSpPr>
          <p:nvPr/>
        </p:nvSpPr>
        <p:spPr bwMode="auto">
          <a:xfrm>
            <a:off x="714375" y="2286000"/>
            <a:ext cx="7572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smtClean="0">
                <a:solidFill>
                  <a:prstClr val="black"/>
                </a:solidFill>
              </a:rPr>
              <a:t> ENGLISH CONVERSATION LESSONS</a:t>
            </a:r>
          </a:p>
          <a:p>
            <a:pPr algn="just" fontAlgn="base">
              <a:spcBef>
                <a:spcPct val="0"/>
              </a:spcBef>
              <a:spcAft>
                <a:spcPct val="0"/>
              </a:spcAft>
            </a:pPr>
            <a:endParaRPr lang="en-US" sz="2800" b="1" smtClean="0">
              <a:solidFill>
                <a:prstClr val="black"/>
              </a:solidFill>
            </a:endParaRPr>
          </a:p>
        </p:txBody>
      </p:sp>
      <p:sp>
        <p:nvSpPr>
          <p:cNvPr id="6" name="TextBox 5"/>
          <p:cNvSpPr txBox="1">
            <a:spLocks noChangeArrowheads="1"/>
          </p:cNvSpPr>
          <p:nvPr/>
        </p:nvSpPr>
        <p:spPr bwMode="auto">
          <a:xfrm>
            <a:off x="785813" y="3119438"/>
            <a:ext cx="7500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smtClean="0">
                <a:solidFill>
                  <a:prstClr val="black"/>
                </a:solidFill>
              </a:rPr>
              <a:t>Town Hall every evening </a:t>
            </a:r>
          </a:p>
        </p:txBody>
      </p:sp>
      <p:sp>
        <p:nvSpPr>
          <p:cNvPr id="7" name="TextBox 6"/>
          <p:cNvSpPr txBox="1">
            <a:spLocks noChangeArrowheads="1"/>
          </p:cNvSpPr>
          <p:nvPr/>
        </p:nvSpPr>
        <p:spPr bwMode="auto">
          <a:xfrm>
            <a:off x="785813" y="3976688"/>
            <a:ext cx="7429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smtClean="0">
                <a:solidFill>
                  <a:prstClr val="black"/>
                </a:solidFill>
              </a:rPr>
              <a:t>Offered by native teachers</a:t>
            </a:r>
          </a:p>
        </p:txBody>
      </p:sp>
      <p:sp>
        <p:nvSpPr>
          <p:cNvPr id="8" name="TextBox 7"/>
          <p:cNvSpPr txBox="1">
            <a:spLocks noChangeArrowheads="1"/>
          </p:cNvSpPr>
          <p:nvPr/>
        </p:nvSpPr>
        <p:spPr bwMode="auto">
          <a:xfrm>
            <a:off x="785813" y="4833938"/>
            <a:ext cx="7429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2800" b="1" smtClean="0">
                <a:solidFill>
                  <a:prstClr val="black"/>
                </a:solidFill>
              </a:rPr>
              <a:t>Language exchange also a possibility</a:t>
            </a:r>
          </a:p>
          <a:p>
            <a:pPr algn="just" fontAlgn="base">
              <a:spcBef>
                <a:spcPct val="0"/>
              </a:spcBef>
              <a:spcAft>
                <a:spcPct val="0"/>
              </a:spcAft>
            </a:pPr>
            <a:endParaRPr lang="en-US" sz="2800" b="1" smtClean="0">
              <a:solidFill>
                <a:prstClr val="black"/>
              </a:solidFill>
            </a:endParaRPr>
          </a:p>
        </p:txBody>
      </p:sp>
      <p:sp>
        <p:nvSpPr>
          <p:cNvPr id="9" name="TextBox 8"/>
          <p:cNvSpPr txBox="1">
            <a:spLocks noChangeArrowheads="1"/>
          </p:cNvSpPr>
          <p:nvPr/>
        </p:nvSpPr>
        <p:spPr bwMode="auto">
          <a:xfrm>
            <a:off x="785813" y="5548313"/>
            <a:ext cx="7786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2800" b="1" smtClean="0">
                <a:solidFill>
                  <a:prstClr val="black"/>
                </a:solidFill>
              </a:rPr>
              <a:t>Ring Dylan on 42564039</a:t>
            </a:r>
          </a:p>
        </p:txBody>
      </p:sp>
      <p:sp>
        <p:nvSpPr>
          <p:cNvPr id="19465" name="TextBox 11"/>
          <p:cNvSpPr txBox="1">
            <a:spLocks noChangeArrowheads="1"/>
          </p:cNvSpPr>
          <p:nvPr/>
        </p:nvSpPr>
        <p:spPr bwMode="auto">
          <a:xfrm rot="-1913942">
            <a:off x="107950" y="1058863"/>
            <a:ext cx="14382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fontAlgn="base">
              <a:spcBef>
                <a:spcPct val="0"/>
              </a:spcBef>
              <a:spcAft>
                <a:spcPct val="0"/>
              </a:spcAft>
            </a:pPr>
            <a:r>
              <a:rPr lang="en-US" sz="8800" b="1" smtClean="0">
                <a:solidFill>
                  <a:srgbClr val="FF0000"/>
                </a:solidFill>
                <a:latin typeface=".VnCooper" pitchFamily="34" charset="0"/>
              </a:rPr>
              <a:t>B</a:t>
            </a:r>
          </a:p>
        </p:txBody>
      </p:sp>
    </p:spTree>
    <p:extLst>
      <p:ext uri="{BB962C8B-B14F-4D97-AF65-F5344CB8AC3E}">
        <p14:creationId xmlns:p14="http://schemas.microsoft.com/office/powerpoint/2010/main" val="380951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2918">
            <a:off x="239713" y="3467100"/>
            <a:ext cx="3656012"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428625"/>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ctr" fontAlgn="base">
              <a:spcBef>
                <a:spcPct val="0"/>
              </a:spcBef>
              <a:spcAft>
                <a:spcPct val="0"/>
              </a:spcAft>
            </a:pPr>
            <a:r>
              <a:rPr lang="en-US" sz="4800" b="1" smtClean="0">
                <a:solidFill>
                  <a:prstClr val="black"/>
                </a:solidFill>
              </a:rPr>
              <a:t>Where are you most likely to find these notices ?</a:t>
            </a:r>
          </a:p>
        </p:txBody>
      </p:sp>
      <p:sp>
        <p:nvSpPr>
          <p:cNvPr id="4" name="TextBox 3"/>
          <p:cNvSpPr txBox="1">
            <a:spLocks noChangeArrowheads="1"/>
          </p:cNvSpPr>
          <p:nvPr/>
        </p:nvSpPr>
        <p:spPr bwMode="auto">
          <a:xfrm>
            <a:off x="4140200" y="2428875"/>
            <a:ext cx="2662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ctr" fontAlgn="base">
              <a:spcBef>
                <a:spcPct val="0"/>
              </a:spcBef>
              <a:spcAft>
                <a:spcPct val="0"/>
              </a:spcAft>
            </a:pPr>
            <a:r>
              <a:rPr lang="en-US" sz="5400" smtClean="0">
                <a:solidFill>
                  <a:prstClr val="black"/>
                </a:solidFill>
              </a:rPr>
              <a:t>School</a:t>
            </a:r>
          </a:p>
        </p:txBody>
      </p:sp>
      <p:sp>
        <p:nvSpPr>
          <p:cNvPr id="7" name="Down Arrow 6"/>
          <p:cNvSpPr/>
          <p:nvPr/>
        </p:nvSpPr>
        <p:spPr>
          <a:xfrm rot="17706053">
            <a:off x="2620170" y="1958181"/>
            <a:ext cx="1357312"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TextBox 8"/>
          <p:cNvSpPr txBox="1">
            <a:spLocks noChangeArrowheads="1"/>
          </p:cNvSpPr>
          <p:nvPr/>
        </p:nvSpPr>
        <p:spPr bwMode="auto">
          <a:xfrm>
            <a:off x="3929063" y="3644900"/>
            <a:ext cx="2786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ctr" fontAlgn="base">
              <a:spcBef>
                <a:spcPct val="0"/>
              </a:spcBef>
              <a:spcAft>
                <a:spcPct val="0"/>
              </a:spcAft>
            </a:pPr>
            <a:r>
              <a:rPr lang="en-US" sz="5400" smtClean="0">
                <a:solidFill>
                  <a:prstClr val="black"/>
                </a:solidFill>
              </a:rPr>
              <a:t>Office</a:t>
            </a:r>
          </a:p>
        </p:txBody>
      </p:sp>
      <p:sp>
        <p:nvSpPr>
          <p:cNvPr id="10" name="Down Arrow 9"/>
          <p:cNvSpPr/>
          <p:nvPr/>
        </p:nvSpPr>
        <p:spPr>
          <a:xfrm rot="3042568">
            <a:off x="7072313" y="2571750"/>
            <a:ext cx="857250" cy="157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Box 10"/>
          <p:cNvSpPr txBox="1">
            <a:spLocks noChangeArrowheads="1"/>
          </p:cNvSpPr>
          <p:nvPr/>
        </p:nvSpPr>
        <p:spPr bwMode="auto">
          <a:xfrm>
            <a:off x="3924300" y="4797425"/>
            <a:ext cx="3887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ctr" fontAlgn="base">
              <a:spcBef>
                <a:spcPct val="0"/>
              </a:spcBef>
              <a:spcAft>
                <a:spcPct val="0"/>
              </a:spcAft>
            </a:pPr>
            <a:r>
              <a:rPr lang="en-US" sz="5400" smtClean="0">
                <a:solidFill>
                  <a:prstClr val="black"/>
                </a:solidFill>
              </a:rPr>
              <a:t>Or in a city</a:t>
            </a:r>
          </a:p>
        </p:txBody>
      </p:sp>
      <p:sp>
        <p:nvSpPr>
          <p:cNvPr id="12" name="Down Arrow 11"/>
          <p:cNvSpPr/>
          <p:nvPr/>
        </p:nvSpPr>
        <p:spPr>
          <a:xfrm rot="10800000">
            <a:off x="5143500" y="57150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2314422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0677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6534"/>
            <a:ext cx="8991600" cy="1409617"/>
          </a:xfrm>
          <a:prstGeom prst="rect">
            <a:avLst/>
          </a:prstGeom>
        </p:spPr>
        <p:txBody>
          <a:bodyPr wrap="square">
            <a:spAutoFit/>
          </a:bodyPr>
          <a:lstStyle/>
          <a:p>
            <a:pPr algn="just">
              <a:lnSpc>
                <a:spcPct val="107000"/>
              </a:lnSpc>
              <a:spcAft>
                <a:spcPts val="800"/>
              </a:spcAft>
            </a:pPr>
            <a:r>
              <a:rPr lang="en-US" sz="4000" b="1" dirty="0" smtClean="0">
                <a:solidFill>
                  <a:srgbClr val="000099"/>
                </a:solidFill>
                <a:latin typeface="Arial" panose="020B0604020202020204" pitchFamily="34" charset="0"/>
                <a:ea typeface="Times New Roman" panose="02020603050405020304" pitchFamily="18" charset="0"/>
                <a:cs typeface="Times New Roman" panose="02020603050405020304" pitchFamily="18" charset="0"/>
              </a:rPr>
              <a:t>Where are you most likely to find these notices?</a:t>
            </a:r>
            <a:endParaRPr lang="en-US" sz="4000" dirty="0" smtClean="0">
              <a:solidFill>
                <a:srgbClr val="000099"/>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50000"/>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2399" y="152400"/>
            <a:ext cx="873918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cs typeface="Arial" charset="0"/>
              </a:defRPr>
            </a:lvl1pPr>
            <a:lvl2pPr marL="742950" indent="-285750">
              <a:defRPr>
                <a:solidFill>
                  <a:schemeClr val="tx1"/>
                </a:solidFill>
                <a:latin typeface="Lucida Sans Unicode" pitchFamily="34" charset="0"/>
                <a:cs typeface="Arial" charset="0"/>
              </a:defRPr>
            </a:lvl2pPr>
            <a:lvl3pPr marL="1143000" indent="-228600">
              <a:defRPr>
                <a:solidFill>
                  <a:schemeClr val="tx1"/>
                </a:solidFill>
                <a:latin typeface="Lucida Sans Unicode" pitchFamily="34" charset="0"/>
                <a:cs typeface="Arial" charset="0"/>
              </a:defRPr>
            </a:lvl3pPr>
            <a:lvl4pPr marL="1600200" indent="-228600">
              <a:defRPr>
                <a:solidFill>
                  <a:schemeClr val="tx1"/>
                </a:solidFill>
                <a:latin typeface="Lucida Sans Unicode" pitchFamily="34" charset="0"/>
                <a:cs typeface="Arial" charset="0"/>
              </a:defRPr>
            </a:lvl4pPr>
            <a:lvl5pPr marL="2057400" indent="-228600">
              <a:defRPr>
                <a:solidFill>
                  <a:schemeClr val="tx1"/>
                </a:solidFill>
                <a:latin typeface="Lucida Sans Unicode" pitchFamily="34" charset="0"/>
                <a:cs typeface="Arial" charset="0"/>
              </a:defRPr>
            </a:lvl5pPr>
            <a:lvl6pPr marL="2514600" indent="-228600" fontAlgn="base">
              <a:spcBef>
                <a:spcPct val="0"/>
              </a:spcBef>
              <a:spcAft>
                <a:spcPct val="0"/>
              </a:spcAft>
              <a:defRPr>
                <a:solidFill>
                  <a:schemeClr val="tx1"/>
                </a:solidFill>
                <a:latin typeface="Lucida Sans Unicode" pitchFamily="34" charset="0"/>
                <a:cs typeface="Arial" charset="0"/>
              </a:defRPr>
            </a:lvl6pPr>
            <a:lvl7pPr marL="2971800" indent="-228600" fontAlgn="base">
              <a:spcBef>
                <a:spcPct val="0"/>
              </a:spcBef>
              <a:spcAft>
                <a:spcPct val="0"/>
              </a:spcAft>
              <a:defRPr>
                <a:solidFill>
                  <a:schemeClr val="tx1"/>
                </a:solidFill>
                <a:latin typeface="Lucida Sans Unicode" pitchFamily="34" charset="0"/>
                <a:cs typeface="Arial" charset="0"/>
              </a:defRPr>
            </a:lvl7pPr>
            <a:lvl8pPr marL="3429000" indent="-228600" fontAlgn="base">
              <a:spcBef>
                <a:spcPct val="0"/>
              </a:spcBef>
              <a:spcAft>
                <a:spcPct val="0"/>
              </a:spcAft>
              <a:defRPr>
                <a:solidFill>
                  <a:schemeClr val="tx1"/>
                </a:solidFill>
                <a:latin typeface="Lucida Sans Unicode" pitchFamily="34" charset="0"/>
                <a:cs typeface="Arial" charset="0"/>
              </a:defRPr>
            </a:lvl8pPr>
            <a:lvl9pPr marL="3886200" indent="-228600" fontAlgn="base">
              <a:spcBef>
                <a:spcPct val="0"/>
              </a:spcBef>
              <a:spcAft>
                <a:spcPct val="0"/>
              </a:spcAft>
              <a:defRPr>
                <a:solidFill>
                  <a:schemeClr val="tx1"/>
                </a:solidFill>
                <a:latin typeface="Lucida Sans Unicode" pitchFamily="34" charset="0"/>
                <a:cs typeface="Arial" charset="0"/>
              </a:defRPr>
            </a:lvl9pPr>
          </a:lstStyle>
          <a:p>
            <a:pPr algn="just" fontAlgn="base">
              <a:spcBef>
                <a:spcPct val="0"/>
              </a:spcBef>
              <a:spcAft>
                <a:spcPct val="0"/>
              </a:spcAft>
            </a:pPr>
            <a:r>
              <a:rPr lang="en-US" sz="4400" b="1" dirty="0" smtClean="0">
                <a:solidFill>
                  <a:prstClr val="black"/>
                </a:solidFill>
                <a:latin typeface="Cambria" pitchFamily="18" charset="0"/>
              </a:rPr>
              <a:t>In a town or city, you can see a lot of notices. A notice should attract the reader’s attention and send a message in just a few words. It may be effective to use different sizes of writing or type, or to put the heading in </a:t>
            </a:r>
            <a:r>
              <a:rPr lang="en-US" sz="4400" b="1" dirty="0" err="1" smtClean="0">
                <a:solidFill>
                  <a:prstClr val="black"/>
                </a:solidFill>
                <a:latin typeface="Cambria" pitchFamily="18" charset="0"/>
              </a:rPr>
              <a:t>colour</a:t>
            </a:r>
            <a:r>
              <a:rPr lang="en-US" sz="4400" b="1" dirty="0" smtClean="0">
                <a:solidFill>
                  <a:prstClr val="black"/>
                </a:solidFill>
                <a:latin typeface="Cambria" pitchFamily="18" charset="0"/>
              </a:rPr>
              <a:t>. Above all, the notice must be easy to understand.</a:t>
            </a:r>
          </a:p>
        </p:txBody>
      </p:sp>
    </p:spTree>
    <p:extLst>
      <p:ext uri="{BB962C8B-B14F-4D97-AF65-F5344CB8AC3E}">
        <p14:creationId xmlns:p14="http://schemas.microsoft.com/office/powerpoint/2010/main" val="190409201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5"/>
          <p:cNvSpPr txBox="1">
            <a:spLocks noChangeArrowheads="1"/>
          </p:cNvSpPr>
          <p:nvPr/>
        </p:nvSpPr>
        <p:spPr bwMode="auto">
          <a:xfrm>
            <a:off x="2555875" y="166688"/>
            <a:ext cx="518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6000" b="1" smtClean="0">
                <a:solidFill>
                  <a:srgbClr val="FF0000"/>
                </a:solidFill>
              </a:rPr>
              <a:t>Homework</a:t>
            </a:r>
          </a:p>
        </p:txBody>
      </p:sp>
      <p:sp>
        <p:nvSpPr>
          <p:cNvPr id="134147" name="Text Box 7"/>
          <p:cNvSpPr txBox="1">
            <a:spLocks noChangeArrowheads="1"/>
          </p:cNvSpPr>
          <p:nvPr/>
        </p:nvSpPr>
        <p:spPr bwMode="auto">
          <a:xfrm>
            <a:off x="179388" y="1954213"/>
            <a:ext cx="8713787" cy="3046988"/>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685800" indent="-685800" eaLnBrk="1" fontAlgn="base" hangingPunct="1">
              <a:spcBef>
                <a:spcPct val="50000"/>
              </a:spcBef>
              <a:spcAft>
                <a:spcPct val="0"/>
              </a:spcAft>
              <a:buFontTx/>
              <a:buChar char="-"/>
            </a:pPr>
            <a:r>
              <a:rPr lang="en-US" sz="4800" b="1" dirty="0" smtClean="0">
                <a:solidFill>
                  <a:srgbClr val="000000"/>
                </a:solidFill>
                <a:latin typeface="Times New Roman" pitchFamily="18" charset="0"/>
                <a:cs typeface="Times New Roman" pitchFamily="18" charset="0"/>
              </a:rPr>
              <a:t>Redo exercises</a:t>
            </a:r>
            <a:r>
              <a:rPr lang="en-US" sz="4800" b="1" dirty="0" smtClean="0">
                <a:solidFill>
                  <a:srgbClr val="000000"/>
                </a:solidFill>
                <a:latin typeface="Times New Roman" pitchFamily="18" charset="0"/>
                <a:cs typeface="Times New Roman" pitchFamily="18" charset="0"/>
              </a:rPr>
              <a:t>. </a:t>
            </a:r>
            <a:endParaRPr lang="en-US" sz="4800" b="1" dirty="0" smtClean="0">
              <a:solidFill>
                <a:srgbClr val="000000"/>
              </a:solidFill>
              <a:latin typeface="Times New Roman" pitchFamily="18" charset="0"/>
              <a:cs typeface="Times New Roman" pitchFamily="18" charset="0"/>
            </a:endParaRPr>
          </a:p>
          <a:p>
            <a:pPr marL="685800" indent="-685800" eaLnBrk="1" fontAlgn="base" hangingPunct="1">
              <a:spcBef>
                <a:spcPct val="50000"/>
              </a:spcBef>
              <a:spcAft>
                <a:spcPct val="0"/>
              </a:spcAft>
              <a:buFontTx/>
              <a:buChar char="-"/>
            </a:pPr>
            <a:r>
              <a:rPr lang="en-US" sz="4800" b="1" dirty="0" smtClean="0">
                <a:solidFill>
                  <a:srgbClr val="000000"/>
                </a:solidFill>
                <a:latin typeface="Times New Roman" pitchFamily="18" charset="0"/>
                <a:cs typeface="Times New Roman" pitchFamily="18" charset="0"/>
              </a:rPr>
              <a:t>Do Project </a:t>
            </a:r>
            <a:r>
              <a:rPr lang="en-US" sz="4800" b="1" dirty="0" smtClean="0">
                <a:solidFill>
                  <a:srgbClr val="000000"/>
                </a:solidFill>
                <a:latin typeface="Times New Roman" pitchFamily="18" charset="0"/>
                <a:cs typeface="Times New Roman" pitchFamily="18" charset="0"/>
              </a:rPr>
              <a:t>(1,2,3</a:t>
            </a:r>
            <a:r>
              <a:rPr lang="en-US" sz="4800" b="1" dirty="0" smtClean="0">
                <a:solidFill>
                  <a:srgbClr val="000000"/>
                </a:solidFill>
                <a:latin typeface="Times New Roman" pitchFamily="18" charset="0"/>
                <a:cs typeface="Times New Roman" pitchFamily="18" charset="0"/>
              </a:rPr>
              <a:t>) at home.</a:t>
            </a:r>
          </a:p>
          <a:p>
            <a:pPr eaLnBrk="1" fontAlgn="base" hangingPunct="1">
              <a:spcBef>
                <a:spcPct val="50000"/>
              </a:spcBef>
              <a:spcAft>
                <a:spcPct val="0"/>
              </a:spcAft>
            </a:pPr>
            <a:r>
              <a:rPr lang="en-US" sz="4800" b="1" dirty="0" smtClean="0">
                <a:solidFill>
                  <a:srgbClr val="000000"/>
                </a:solidFill>
                <a:latin typeface="Times New Roman" pitchFamily="18" charset="0"/>
                <a:cs typeface="Times New Roman" pitchFamily="18" charset="0"/>
              </a:rPr>
              <a:t>- Prepare Unit 3: Getting started</a:t>
            </a:r>
            <a:endParaRPr lang="en-US" sz="4800" b="1" i="1" dirty="0" smtClean="0">
              <a:solidFill>
                <a:srgbClr val="000000"/>
              </a:solidFill>
            </a:endParaRPr>
          </a:p>
        </p:txBody>
      </p:sp>
    </p:spTree>
    <p:extLst>
      <p:ext uri="{BB962C8B-B14F-4D97-AF65-F5344CB8AC3E}">
        <p14:creationId xmlns:p14="http://schemas.microsoft.com/office/powerpoint/2010/main" val="153881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55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78" t="21825" r="10423" b="28031"/>
          <a:stretch/>
        </p:blipFill>
        <p:spPr bwMode="auto">
          <a:xfrm>
            <a:off x="31845" y="0"/>
            <a:ext cx="9144001"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585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188913"/>
            <a:ext cx="8640762" cy="1016000"/>
          </a:xfrm>
          <a:prstGeom prst="rect">
            <a:avLst/>
          </a:prstGeom>
          <a:noFill/>
        </p:spPr>
        <p:txBody>
          <a:bodyPr>
            <a:spAutoFit/>
          </a:bodyPr>
          <a:lstStyle/>
          <a:p>
            <a:pPr algn="ctr">
              <a:defRPr/>
            </a:pPr>
            <a:r>
              <a:rPr lang="en-US" sz="6000" b="1" dirty="0" smtClean="0">
                <a:solidFill>
                  <a:prstClr val="black"/>
                </a:solidFill>
                <a:effectLst>
                  <a:outerShdw blurRad="38100" dist="38100" dir="2700000" algn="tl">
                    <a:srgbClr val="000000">
                      <a:alpha val="43137"/>
                    </a:srgbClr>
                  </a:outerShdw>
                </a:effectLst>
                <a:latin typeface=".VnShelley Allegro" pitchFamily="82" charset="0"/>
              </a:rPr>
              <a:t>Monday, October 14</a:t>
            </a:r>
            <a:r>
              <a:rPr lang="en-US" sz="6000" b="1" baseline="30000" dirty="0" smtClean="0">
                <a:solidFill>
                  <a:prstClr val="black"/>
                </a:solidFill>
                <a:effectLst>
                  <a:outerShdw blurRad="38100" dist="38100" dir="2700000" algn="tl">
                    <a:srgbClr val="000000">
                      <a:alpha val="43137"/>
                    </a:srgbClr>
                  </a:outerShdw>
                </a:effectLst>
                <a:latin typeface=".VnShelley Allegro" pitchFamily="82" charset="0"/>
              </a:rPr>
              <a:t>th</a:t>
            </a:r>
            <a:r>
              <a:rPr lang="en-US" sz="6000" b="1" dirty="0">
                <a:solidFill>
                  <a:prstClr val="black"/>
                </a:solidFill>
                <a:effectLst>
                  <a:outerShdw blurRad="38100" dist="38100" dir="2700000" algn="tl">
                    <a:srgbClr val="000000">
                      <a:alpha val="43137"/>
                    </a:srgbClr>
                  </a:outerShdw>
                </a:effectLst>
                <a:latin typeface=".VnShelley Allegro" pitchFamily="82" charset="0"/>
              </a:rPr>
              <a:t>, 2019</a:t>
            </a:r>
          </a:p>
        </p:txBody>
      </p:sp>
      <p:sp>
        <p:nvSpPr>
          <p:cNvPr id="5" name="TextBox 4"/>
          <p:cNvSpPr txBox="1"/>
          <p:nvPr/>
        </p:nvSpPr>
        <p:spPr>
          <a:xfrm>
            <a:off x="-15875" y="1844675"/>
            <a:ext cx="9144000" cy="4708981"/>
          </a:xfrm>
          <a:prstGeom prst="rect">
            <a:avLst/>
          </a:prstGeom>
          <a:noFill/>
        </p:spPr>
        <p:txBody>
          <a:bodyPr>
            <a:spAutoFit/>
          </a:bodyPr>
          <a:lstStyle/>
          <a:p>
            <a:pPr algn="ctr">
              <a:defRPr/>
            </a:pPr>
            <a:r>
              <a:rPr lang="en-US" sz="6000" b="1" i="1" u="sng" dirty="0">
                <a:solidFill>
                  <a:prstClr val="black"/>
                </a:solidFill>
                <a:effectLst>
                  <a:outerShdw blurRad="38100" dist="38100" dir="2700000" algn="tl">
                    <a:srgbClr val="000000">
                      <a:alpha val="43137"/>
                    </a:srgbClr>
                  </a:outerShdw>
                </a:effectLst>
                <a:latin typeface="Pristina" pitchFamily="66" charset="0"/>
              </a:rPr>
              <a:t>Period </a:t>
            </a:r>
            <a:r>
              <a:rPr lang="en-US" sz="6000" b="1" i="1" u="sng" dirty="0" smtClean="0">
                <a:solidFill>
                  <a:prstClr val="black"/>
                </a:solidFill>
                <a:effectLst>
                  <a:outerShdw blurRad="38100" dist="38100" dir="2700000" algn="tl">
                    <a:srgbClr val="000000">
                      <a:alpha val="43137"/>
                    </a:srgbClr>
                  </a:outerShdw>
                </a:effectLst>
                <a:latin typeface="Pristina" pitchFamily="66" charset="0"/>
              </a:rPr>
              <a:t>15:</a:t>
            </a:r>
            <a:r>
              <a:rPr lang="en-US" sz="6000" b="1" dirty="0" smtClean="0">
                <a:solidFill>
                  <a:prstClr val="black"/>
                </a:solidFill>
              </a:rPr>
              <a:t> </a:t>
            </a:r>
            <a:endParaRPr lang="en-US" sz="6000" b="1" dirty="0">
              <a:solidFill>
                <a:prstClr val="black"/>
              </a:solidFill>
            </a:endParaRPr>
          </a:p>
          <a:p>
            <a:pPr algn="ctr">
              <a:defRPr/>
            </a:pPr>
            <a:r>
              <a:rPr lang="en-US" sz="6000" b="1" i="1" u="sng" dirty="0">
                <a:solidFill>
                  <a:srgbClr val="FF0000"/>
                </a:solidFill>
                <a:effectLst>
                  <a:outerShdw blurRad="38100" dist="38100" dir="2700000" algn="tl">
                    <a:srgbClr val="000000">
                      <a:alpha val="43137"/>
                    </a:srgbClr>
                  </a:outerShdw>
                </a:effectLst>
                <a:latin typeface="Pristina" pitchFamily="66" charset="0"/>
              </a:rPr>
              <a:t>Unit 2:</a:t>
            </a:r>
            <a:r>
              <a:rPr lang="en-US" sz="6000" dirty="0">
                <a:solidFill>
                  <a:srgbClr val="FF0000"/>
                </a:solidFill>
              </a:rPr>
              <a:t> </a:t>
            </a:r>
            <a:r>
              <a:rPr lang="en-US" sz="6000" b="1" dirty="0">
                <a:solidFill>
                  <a:srgbClr val="FF0000"/>
                </a:solidFill>
                <a:effectLst>
                  <a:outerShdw blurRad="38100" dist="38100" dir="2700000" algn="tl">
                    <a:srgbClr val="000000">
                      <a:alpha val="43137"/>
                    </a:srgbClr>
                  </a:outerShdw>
                </a:effectLst>
                <a:latin typeface=".VnShelley Allegro" pitchFamily="82" charset="0"/>
              </a:rPr>
              <a:t> City life</a:t>
            </a:r>
          </a:p>
          <a:p>
            <a:pPr algn="ctr">
              <a:defRPr/>
            </a:pPr>
            <a:r>
              <a:rPr lang="en-US" sz="6000" b="1" i="1" dirty="0">
                <a:solidFill>
                  <a:prstClr val="black"/>
                </a:solidFill>
                <a:effectLst>
                  <a:outerShdw blurRad="38100" dist="38100" dir="2700000" algn="tl">
                    <a:srgbClr val="000000">
                      <a:alpha val="43137"/>
                    </a:srgbClr>
                  </a:outerShdw>
                </a:effectLst>
                <a:latin typeface="Pristina" pitchFamily="66" charset="0"/>
              </a:rPr>
              <a:t>Lesson 7</a:t>
            </a:r>
            <a:r>
              <a:rPr lang="en-US" sz="6000" b="1" i="1" dirty="0" smtClean="0">
                <a:solidFill>
                  <a:prstClr val="black"/>
                </a:solidFill>
                <a:effectLst>
                  <a:outerShdw blurRad="38100" dist="38100" dir="2700000" algn="tl">
                    <a:srgbClr val="000000">
                      <a:alpha val="43137"/>
                    </a:srgbClr>
                  </a:outerShdw>
                </a:effectLst>
                <a:latin typeface="Pristina" pitchFamily="66" charset="0"/>
              </a:rPr>
              <a:t>: Looking back &amp; Project </a:t>
            </a:r>
            <a:endParaRPr lang="en-US" sz="6000" b="1" i="1" dirty="0">
              <a:solidFill>
                <a:prstClr val="black"/>
              </a:solidFill>
              <a:effectLst>
                <a:outerShdw blurRad="38100" dist="38100" dir="2700000" algn="tl">
                  <a:srgbClr val="000000">
                    <a:alpha val="43137"/>
                  </a:srgbClr>
                </a:outerShdw>
              </a:effectLst>
              <a:latin typeface="Pristina" pitchFamily="66" charset="0"/>
            </a:endParaRPr>
          </a:p>
          <a:p>
            <a:pPr algn="ctr">
              <a:defRPr/>
            </a:pPr>
            <a:endParaRPr lang="en-US" sz="6000" b="1" dirty="0">
              <a:solidFill>
                <a:prstClr val="black"/>
              </a:solidFill>
              <a:effectLst>
                <a:outerShdw blurRad="38100" dist="38100" dir="2700000" algn="tl">
                  <a:srgbClr val="000000">
                    <a:alpha val="43137"/>
                  </a:srgbClr>
                </a:outerShdw>
              </a:effectLst>
              <a:latin typeface=".VnShelley Allegro" pitchFamily="82" charset="0"/>
            </a:endParaRPr>
          </a:p>
        </p:txBody>
      </p:sp>
    </p:spTree>
    <p:extLst>
      <p:ext uri="{BB962C8B-B14F-4D97-AF65-F5344CB8AC3E}">
        <p14:creationId xmlns:p14="http://schemas.microsoft.com/office/powerpoint/2010/main" val="492869150"/>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04361"/>
            <a:ext cx="8534400" cy="526297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big city is full of life. City life is more modern and (1</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than elsewhere. It is usually very busy and (2</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even at night.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Life in a big city starts early in the morning. Soon the roads are (3</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of vehicles. School children in their uniforms can be seen on the pavement, walking or waiting for buses. People rush to work. With every passing hour, the traffic goes on increasing. The shops and the market places remain (4</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till the evening hours.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Certainly (5</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life has certain charms. It offers great opportunities and challenges, especially for the young. There are lots of things to do, and facilities are well developed. There are (6</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places for amusement and recreation. One never feels (7)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city.</a:t>
            </a:r>
          </a:p>
        </p:txBody>
      </p:sp>
      <p:sp>
        <p:nvSpPr>
          <p:cNvPr id="4" name="Rectangle 3"/>
          <p:cNvSpPr/>
          <p:nvPr/>
        </p:nvSpPr>
        <p:spPr>
          <a:xfrm>
            <a:off x="0" y="58859"/>
            <a:ext cx="9144000" cy="487506"/>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Activity 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Put one word from the box in each gap.</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180889" y="632971"/>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noisy	</a:t>
            </a:r>
            <a:endParaRPr lang="en-US" sz="2400" b="1" dirty="0"/>
          </a:p>
        </p:txBody>
      </p:sp>
      <p:sp>
        <p:nvSpPr>
          <p:cNvPr id="6" name="Rectangle 5"/>
          <p:cNvSpPr/>
          <p:nvPr/>
        </p:nvSpPr>
        <p:spPr>
          <a:xfrm>
            <a:off x="2440647" y="683764"/>
            <a:ext cx="1314784"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fabulous</a:t>
            </a:r>
            <a:endParaRPr lang="en-US" sz="2400" b="1" dirty="0"/>
          </a:p>
        </p:txBody>
      </p:sp>
      <p:sp>
        <p:nvSpPr>
          <p:cNvPr id="7" name="Rectangle 6"/>
          <p:cNvSpPr/>
          <p:nvPr/>
        </p:nvSpPr>
        <p:spPr>
          <a:xfrm>
            <a:off x="169884" y="683764"/>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full	</a:t>
            </a:r>
            <a:endParaRPr lang="en-US" sz="2400" b="1" dirty="0"/>
          </a:p>
        </p:txBody>
      </p:sp>
      <p:sp>
        <p:nvSpPr>
          <p:cNvPr id="8" name="Rectangle 7"/>
          <p:cNvSpPr/>
          <p:nvPr/>
        </p:nvSpPr>
        <p:spPr>
          <a:xfrm>
            <a:off x="4029474" y="663810"/>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urban	</a:t>
            </a:r>
            <a:endParaRPr lang="en-US" sz="2400" b="1" dirty="0"/>
          </a:p>
        </p:txBody>
      </p:sp>
      <p:sp>
        <p:nvSpPr>
          <p:cNvPr id="9" name="Rectangle 8"/>
          <p:cNvSpPr/>
          <p:nvPr/>
        </p:nvSpPr>
        <p:spPr>
          <a:xfrm>
            <a:off x="6166742" y="617324"/>
            <a:ext cx="20574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crowded</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p>
        </p:txBody>
      </p:sp>
      <p:sp>
        <p:nvSpPr>
          <p:cNvPr id="10" name="Rectangle 9"/>
          <p:cNvSpPr/>
          <p:nvPr/>
        </p:nvSpPr>
        <p:spPr>
          <a:xfrm>
            <a:off x="7453587" y="625147"/>
            <a:ext cx="162095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fascinating</a:t>
            </a:r>
          </a:p>
        </p:txBody>
      </p:sp>
      <p:sp>
        <p:nvSpPr>
          <p:cNvPr id="11" name="Rectangle 10"/>
          <p:cNvSpPr/>
          <p:nvPr/>
        </p:nvSpPr>
        <p:spPr>
          <a:xfrm>
            <a:off x="1068458" y="664232"/>
            <a:ext cx="11079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bored	</a:t>
            </a:r>
            <a:endParaRPr lang="en-US" sz="2400" b="1" dirty="0"/>
          </a:p>
        </p:txBody>
      </p:sp>
    </p:spTree>
    <p:extLst>
      <p:ext uri="{BB962C8B-B14F-4D97-AF65-F5344CB8AC3E}">
        <p14:creationId xmlns:p14="http://schemas.microsoft.com/office/powerpoint/2010/main" val="10773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48148E-6 L -0.71198 0.13171 " pathEditMode="relative" rAng="0" ptsTypes="AA">
                                      <p:cBhvr>
                                        <p:cTn id="6" dur="2000" fill="hold"/>
                                        <p:tgtEl>
                                          <p:spTgt spid="10"/>
                                        </p:tgtEl>
                                        <p:attrNameLst>
                                          <p:attrName>ppt_x</p:attrName>
                                          <p:attrName>ppt_y</p:attrName>
                                        </p:attrNameLst>
                                      </p:cBhvr>
                                      <p:rCtr x="-35608" y="657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4.07407E-6 L -0.45417 0.18518 " pathEditMode="relative" rAng="0" ptsTypes="AA">
                                      <p:cBhvr>
                                        <p:cTn id="10" dur="2000" fill="hold"/>
                                        <p:tgtEl>
                                          <p:spTgt spid="5"/>
                                        </p:tgtEl>
                                        <p:attrNameLst>
                                          <p:attrName>ppt_x</p:attrName>
                                          <p:attrName>ppt_y</p:attrName>
                                        </p:attrNameLst>
                                      </p:cBhvr>
                                      <p:rCtr x="-22708" y="9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33333E-6 L 0.1375 0.27778 " pathEditMode="relative" rAng="0" ptsTypes="AA">
                                      <p:cBhvr>
                                        <p:cTn id="14" dur="2000" fill="hold"/>
                                        <p:tgtEl>
                                          <p:spTgt spid="7"/>
                                        </p:tgtEl>
                                        <p:attrNameLst>
                                          <p:attrName>ppt_x</p:attrName>
                                          <p:attrName>ppt_y</p:attrName>
                                        </p:attrNameLst>
                                      </p:cBhvr>
                                      <p:rCtr x="6875" y="13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1.11111E-6 L -0.57865 0.50972 " pathEditMode="relative" rAng="0" ptsTypes="AA">
                                      <p:cBhvr>
                                        <p:cTn id="18" dur="2000" fill="hold"/>
                                        <p:tgtEl>
                                          <p:spTgt spid="9"/>
                                        </p:tgtEl>
                                        <p:attrNameLst>
                                          <p:attrName>ppt_x</p:attrName>
                                          <p:attrName>ppt_y</p:attrName>
                                        </p:attrNameLst>
                                      </p:cBhvr>
                                      <p:rCtr x="-28941" y="2548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2222E-6 -4.07407E-6 L -0.18785 0.55857 " pathEditMode="relative" rAng="0" ptsTypes="AA">
                                      <p:cBhvr>
                                        <p:cTn id="22" dur="2000" fill="hold"/>
                                        <p:tgtEl>
                                          <p:spTgt spid="8"/>
                                        </p:tgtEl>
                                        <p:attrNameLst>
                                          <p:attrName>ppt_x</p:attrName>
                                          <p:attrName>ppt_y</p:attrName>
                                        </p:attrNameLst>
                                      </p:cBhvr>
                                      <p:rCtr x="-9392" y="279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2222E-6 -3.33333E-6 L -0.12205 0.71111 " pathEditMode="relative" rAng="0" ptsTypes="AA">
                                      <p:cBhvr>
                                        <p:cTn id="26" dur="2000" fill="hold"/>
                                        <p:tgtEl>
                                          <p:spTgt spid="6"/>
                                        </p:tgtEl>
                                        <p:attrNameLst>
                                          <p:attrName>ppt_x</p:attrName>
                                          <p:attrName>ppt_y</p:attrName>
                                        </p:attrNameLst>
                                      </p:cBhvr>
                                      <p:rCtr x="-6111" y="3555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556E-7 -4.07407E-6 L 0.1684 0.75857 " pathEditMode="relative" rAng="0" ptsTypes="AA">
                                      <p:cBhvr>
                                        <p:cTn id="30" dur="2000" fill="hold"/>
                                        <p:tgtEl>
                                          <p:spTgt spid="11"/>
                                        </p:tgtEl>
                                        <p:attrNameLst>
                                          <p:attrName>ppt_x</p:attrName>
                                          <p:attrName>ppt_y</p:attrName>
                                        </p:attrNameLst>
                                      </p:cBhvr>
                                      <p:rCtr x="8420" y="3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990600"/>
            <a:ext cx="8763000" cy="452431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1.The </a:t>
            </a:r>
            <a:r>
              <a:rPr lang="en-US" sz="2400" dirty="0">
                <a:latin typeface="Times New Roman" panose="02020603050405020304" pitchFamily="18" charset="0"/>
                <a:cs typeface="Times New Roman" panose="02020603050405020304" pitchFamily="18" charset="0"/>
              </a:rPr>
              <a:t>last exhibition was </a:t>
            </a:r>
            <a:r>
              <a:rPr lang="en-US" sz="2400" dirty="0" smtClean="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this one. (INTERESTING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This </a:t>
            </a:r>
            <a:r>
              <a:rPr lang="en-US" sz="2400" dirty="0">
                <a:latin typeface="Times New Roman" panose="02020603050405020304" pitchFamily="18" charset="0"/>
                <a:cs typeface="Times New Roman" panose="02020603050405020304" pitchFamily="18" charset="0"/>
              </a:rPr>
              <a:t>city is developing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the region. (FAST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Let’s </a:t>
            </a:r>
            <a:r>
              <a:rPr lang="en-US" sz="2400" dirty="0">
                <a:latin typeface="Times New Roman" panose="02020603050405020304" pitchFamily="18" charset="0"/>
                <a:cs typeface="Times New Roman" panose="02020603050405020304" pitchFamily="18" charset="0"/>
              </a:rPr>
              <a:t>take this road. It is  </a:t>
            </a:r>
            <a:r>
              <a:rPr lang="en-US" sz="2400" dirty="0" smtClean="0">
                <a:latin typeface="Times New Roman" panose="02020603050405020304" pitchFamily="18" charset="0"/>
                <a:cs typeface="Times New Roman" panose="02020603050405020304" pitchFamily="18" charset="0"/>
              </a:rPr>
              <a:t>…………………….…….way </a:t>
            </a:r>
            <a:r>
              <a:rPr lang="en-US" sz="2400" dirty="0">
                <a:latin typeface="Times New Roman" panose="02020603050405020304" pitchFamily="18" charset="0"/>
                <a:cs typeface="Times New Roman" panose="02020603050405020304" pitchFamily="18" charset="0"/>
              </a:rPr>
              <a:t>to the city. (SHORT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I </a:t>
            </a:r>
            <a:r>
              <a:rPr lang="en-US" sz="2400" dirty="0">
                <a:latin typeface="Times New Roman" panose="02020603050405020304" pitchFamily="18" charset="0"/>
                <a:cs typeface="Times New Roman" panose="02020603050405020304" pitchFamily="18" charset="0"/>
              </a:rPr>
              <a:t>was disappointed as the film was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than I had expected. (ENTERTAINING</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 You’re </a:t>
            </a:r>
            <a:r>
              <a:rPr lang="en-US" sz="2400" dirty="0">
                <a:latin typeface="Times New Roman" panose="02020603050405020304" pitchFamily="18" charset="0"/>
                <a:cs typeface="Times New Roman" panose="02020603050405020304" pitchFamily="18" charset="0"/>
              </a:rPr>
              <a:t>not a safe driver! You should </a:t>
            </a:r>
            <a:r>
              <a:rPr lang="en-US" sz="2400" dirty="0" smtClean="0">
                <a:latin typeface="Times New Roman" panose="02020603050405020304" pitchFamily="18" charset="0"/>
                <a:cs typeface="Times New Roman" panose="02020603050405020304" pitchFamily="18" charset="0"/>
              </a:rPr>
              <a:t>drive …………………</a:t>
            </a:r>
            <a:r>
              <a:rPr lang="en-US" sz="2400" dirty="0">
                <a:latin typeface="Times New Roman" panose="02020603050405020304" pitchFamily="18" charset="0"/>
                <a:cs typeface="Times New Roman" panose="02020603050405020304" pitchFamily="18" charset="0"/>
              </a:rPr>
              <a:t> . (CAREFULLY)</a:t>
            </a:r>
          </a:p>
        </p:txBody>
      </p:sp>
      <p:sp>
        <p:nvSpPr>
          <p:cNvPr id="5" name="Rectangle 4"/>
          <p:cNvSpPr/>
          <p:nvPr/>
        </p:nvSpPr>
        <p:spPr>
          <a:xfrm>
            <a:off x="4359727" y="872905"/>
            <a:ext cx="282301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s (so) </a:t>
            </a:r>
            <a:r>
              <a:rPr lang="en-US" sz="2400" dirty="0">
                <a:solidFill>
                  <a:srgbClr val="FF0000"/>
                </a:solidFill>
                <a:latin typeface="Times New Roman" panose="02020603050405020304" pitchFamily="18" charset="0"/>
                <a:cs typeface="Times New Roman" panose="02020603050405020304" pitchFamily="18" charset="0"/>
              </a:rPr>
              <a:t>interesting as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495800" y="1646899"/>
            <a:ext cx="1422184"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fastest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72325" y="2380315"/>
            <a:ext cx="2970685"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the shortest / a shorter</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648200" y="3495086"/>
            <a:ext cx="250581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less entertaining </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771235" y="4609857"/>
            <a:ext cx="2100511"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more carefully. </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114300" y="9177"/>
            <a:ext cx="9029700" cy="882678"/>
          </a:xfrm>
          <a:prstGeom prst="rect">
            <a:avLst/>
          </a:prstGeom>
        </p:spPr>
        <p:txBody>
          <a:bodyPr wrap="square">
            <a:spAutoFit/>
          </a:bodyPr>
          <a:lstStyle/>
          <a:p>
            <a:pPr algn="just">
              <a:lnSpc>
                <a:spcPct val="107000"/>
              </a:lnSpc>
              <a:spcAft>
                <a:spcPts val="800"/>
              </a:spcAft>
            </a:pPr>
            <a:r>
              <a:rPr lang="en-US"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Activity3: Complete </a:t>
            </a:r>
            <a:r>
              <a:rPr lang="en-US"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each </a:t>
            </a:r>
            <a:r>
              <a:rPr lang="en-US"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sentence </a:t>
            </a:r>
            <a:r>
              <a:rPr lang="en-US"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with the word given, using comparison. Include any other necessary </a:t>
            </a:r>
            <a:r>
              <a:rPr lang="en-US"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words.</a:t>
            </a:r>
            <a:endPar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0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8153"/>
            <a:ext cx="9144000" cy="4893647"/>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1.She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his </a:t>
            </a:r>
            <a:r>
              <a:rPr lang="en-US" sz="2400" dirty="0">
                <a:latin typeface="Times New Roman" panose="02020603050405020304" pitchFamily="18" charset="0"/>
                <a:cs typeface="Times New Roman" panose="02020603050405020304" pitchFamily="18" charset="0"/>
              </a:rPr>
              <a:t>invitation to the party and now he’s really upset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What’s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street over there? Open the door</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Lots </a:t>
            </a:r>
            <a:r>
              <a:rPr lang="en-US" sz="2400" dirty="0">
                <a:latin typeface="Times New Roman" panose="02020603050405020304" pitchFamily="18" charset="0"/>
                <a:cs typeface="Times New Roman" panose="02020603050405020304" pitchFamily="18" charset="0"/>
              </a:rPr>
              <a:t>of fruit and vegetables will help you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your cold</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My </a:t>
            </a:r>
            <a:r>
              <a:rPr lang="en-US" sz="2400" dirty="0">
                <a:latin typeface="Times New Roman" panose="02020603050405020304" pitchFamily="18" charset="0"/>
                <a:cs typeface="Times New Roman" panose="02020603050405020304" pitchFamily="18" charset="0"/>
              </a:rPr>
              <a:t>brother was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a trip to the zoo</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5.The </a:t>
            </a:r>
            <a:r>
              <a:rPr lang="en-US" sz="2400" dirty="0">
                <a:latin typeface="Times New Roman" panose="02020603050405020304" pitchFamily="18" charset="0"/>
                <a:cs typeface="Times New Roman" panose="02020603050405020304" pitchFamily="18" charset="0"/>
              </a:rPr>
              <a:t>road was jammed, so we had to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find an alternative route</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6. I </a:t>
            </a:r>
            <a:r>
              <a:rPr lang="en-US" sz="2400" dirty="0">
                <a:latin typeface="Times New Roman" panose="02020603050405020304" pitchFamily="18" charset="0"/>
                <a:cs typeface="Times New Roman" panose="02020603050405020304" pitchFamily="18" charset="0"/>
              </a:rPr>
              <a:t>have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about a fabulous place where we can go for a picnic this weekend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53821"/>
            <a:ext cx="9067800" cy="882678"/>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Activity4: Complete each gap with a phrasal verb from the box. Change the form of the verb if necessary.</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514600" y="3957935"/>
            <a:ext cx="1700337"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cheered </a:t>
            </a:r>
            <a:r>
              <a:rPr lang="en-US" sz="2400" b="1" dirty="0">
                <a:solidFill>
                  <a:srgbClr val="FF0000"/>
                </a:solidFill>
                <a:latin typeface="Times New Roman" panose="02020603050405020304" pitchFamily="18" charset="0"/>
                <a:cs typeface="Times New Roman" panose="02020603050405020304" pitchFamily="18" charset="0"/>
              </a:rPr>
              <a:t>up </a:t>
            </a:r>
            <a:endParaRPr lang="en-US" sz="2400" b="1" dirty="0">
              <a:solidFill>
                <a:srgbClr val="FF0000"/>
              </a:solidFill>
            </a:endParaRPr>
          </a:p>
        </p:txBody>
      </p:sp>
      <p:sp>
        <p:nvSpPr>
          <p:cNvPr id="8" name="Rectangle 7"/>
          <p:cNvSpPr/>
          <p:nvPr/>
        </p:nvSpPr>
        <p:spPr>
          <a:xfrm>
            <a:off x="5638800" y="3348335"/>
            <a:ext cx="123463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get over</a:t>
            </a:r>
            <a:endParaRPr lang="en-US" sz="2400" b="1" dirty="0">
              <a:solidFill>
                <a:srgbClr val="FF0000"/>
              </a:solidFill>
            </a:endParaRPr>
          </a:p>
        </p:txBody>
      </p:sp>
      <p:sp>
        <p:nvSpPr>
          <p:cNvPr id="9" name="Rectangle 8"/>
          <p:cNvSpPr/>
          <p:nvPr/>
        </p:nvSpPr>
        <p:spPr>
          <a:xfrm>
            <a:off x="4861985" y="4719935"/>
            <a:ext cx="155363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turn </a:t>
            </a:r>
            <a:r>
              <a:rPr lang="en-US" sz="2400" b="1" dirty="0">
                <a:solidFill>
                  <a:srgbClr val="FF0000"/>
                </a:solidFill>
                <a:latin typeface="Times New Roman" panose="02020603050405020304" pitchFamily="18" charset="0"/>
                <a:cs typeface="Times New Roman" panose="02020603050405020304" pitchFamily="18" charset="0"/>
              </a:rPr>
              <a:t>back </a:t>
            </a:r>
            <a:endParaRPr lang="en-US" sz="2400" b="1" dirty="0">
              <a:solidFill>
                <a:srgbClr val="FF0000"/>
              </a:solidFill>
            </a:endParaRPr>
          </a:p>
        </p:txBody>
      </p:sp>
      <p:sp>
        <p:nvSpPr>
          <p:cNvPr id="10" name="Rectangle 9"/>
          <p:cNvSpPr/>
          <p:nvPr/>
        </p:nvSpPr>
        <p:spPr>
          <a:xfrm>
            <a:off x="1367765" y="5786735"/>
            <a:ext cx="1537600"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t>
            </a:r>
            <a:r>
              <a:rPr lang="en-US" sz="2400" b="1" dirty="0" smtClean="0">
                <a:solidFill>
                  <a:srgbClr val="FF0000"/>
                </a:solidFill>
                <a:latin typeface="Times New Roman" panose="02020603050405020304" pitchFamily="18" charset="0"/>
                <a:cs typeface="Times New Roman" panose="02020603050405020304" pitchFamily="18" charset="0"/>
              </a:rPr>
              <a:t>ound out </a:t>
            </a:r>
            <a:endParaRPr lang="en-US" sz="2400" b="1" dirty="0">
              <a:solidFill>
                <a:srgbClr val="FF0000"/>
              </a:solidFill>
            </a:endParaRPr>
          </a:p>
        </p:txBody>
      </p:sp>
      <p:sp>
        <p:nvSpPr>
          <p:cNvPr id="11" name="Rectangle 10"/>
          <p:cNvSpPr/>
          <p:nvPr/>
        </p:nvSpPr>
        <p:spPr>
          <a:xfrm>
            <a:off x="762000" y="1900535"/>
            <a:ext cx="1871025"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turned </a:t>
            </a:r>
            <a:r>
              <a:rPr lang="en-US" sz="2400" b="1" dirty="0">
                <a:solidFill>
                  <a:srgbClr val="FF0000"/>
                </a:solidFill>
                <a:latin typeface="Times New Roman" panose="02020603050405020304" pitchFamily="18" charset="0"/>
                <a:cs typeface="Times New Roman" panose="02020603050405020304" pitchFamily="18" charset="0"/>
              </a:rPr>
              <a:t>down</a:t>
            </a:r>
            <a:endParaRPr lang="en-US" sz="2400" b="1" dirty="0">
              <a:solidFill>
                <a:srgbClr val="FF0000"/>
              </a:solidFill>
            </a:endParaRPr>
          </a:p>
        </p:txBody>
      </p:sp>
      <p:sp>
        <p:nvSpPr>
          <p:cNvPr id="12" name="Rectangle 11"/>
          <p:cNvSpPr/>
          <p:nvPr/>
        </p:nvSpPr>
        <p:spPr>
          <a:xfrm>
            <a:off x="1600200" y="2586335"/>
            <a:ext cx="1305165"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going </a:t>
            </a:r>
            <a:r>
              <a:rPr lang="en-US" sz="2400" b="1" dirty="0">
                <a:solidFill>
                  <a:srgbClr val="FF0000"/>
                </a:solidFill>
                <a:latin typeface="Times New Roman" panose="02020603050405020304" pitchFamily="18" charset="0"/>
                <a:cs typeface="Times New Roman" panose="02020603050405020304" pitchFamily="18" charset="0"/>
              </a:rPr>
              <a:t>on</a:t>
            </a:r>
          </a:p>
        </p:txBody>
      </p:sp>
      <p:sp>
        <p:nvSpPr>
          <p:cNvPr id="13" name="Rectangle 12"/>
          <p:cNvSpPr/>
          <p:nvPr/>
        </p:nvSpPr>
        <p:spPr>
          <a:xfrm>
            <a:off x="76200" y="1214735"/>
            <a:ext cx="8991600" cy="461665"/>
          </a:xfrm>
          <a:prstGeom prst="rect">
            <a:avLst/>
          </a:prstGeom>
          <a:solidFill>
            <a:srgbClr val="92D050"/>
          </a:solidFill>
        </p:spPr>
        <p:txBody>
          <a:bodyPr wrap="square">
            <a:spAutoFit/>
          </a:bodyPr>
          <a:lstStyle/>
          <a:p>
            <a:r>
              <a:rPr lang="en-US" sz="2400" b="1" dirty="0" smtClean="0">
                <a:latin typeface="Times New Roman" panose="02020603050405020304" pitchFamily="18" charset="0"/>
                <a:cs typeface="Times New Roman" panose="02020603050405020304" pitchFamily="18" charset="0"/>
              </a:rPr>
              <a:t>cheer up    get over	  turn back    find out    turn down	  go 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4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5270"/>
          </a:xfrm>
          <a:prstGeom prst="rect">
            <a:avLst/>
          </a:prstGeom>
          <a:solidFill>
            <a:srgbClr val="FFFF00"/>
          </a:solidFill>
        </p:spPr>
        <p:txBody>
          <a:bodyPr wrap="square">
            <a:spAutoFit/>
          </a:bodyPr>
          <a:lstStyle/>
          <a:p>
            <a:pPr algn="just">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Activity 5: Rewrite each sentence so that it has a similar meaning</a:t>
            </a:r>
          </a:p>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nd contains the word in capitals.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76200" y="1143000"/>
            <a:ext cx="8686800"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1.Don’t leave the lights on when you leave the classroom. (OFF)</a:t>
            </a:r>
          </a:p>
        </p:txBody>
      </p:sp>
      <p:sp>
        <p:nvSpPr>
          <p:cNvPr id="7" name="TextBox 6"/>
          <p:cNvSpPr txBox="1"/>
          <p:nvPr/>
        </p:nvSpPr>
        <p:spPr>
          <a:xfrm>
            <a:off x="-76200" y="1676400"/>
            <a:ext cx="7924800" cy="738664"/>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solidFill>
                  <a:srgbClr val="FF0000"/>
                </a:solidFill>
                <a:latin typeface="Times New Roman" panose="02020603050405020304" pitchFamily="18" charset="0"/>
                <a:cs typeface="Times New Roman" panose="02020603050405020304" pitchFamily="18" charset="0"/>
              </a:rPr>
              <a:t>Turn </a:t>
            </a:r>
            <a:r>
              <a:rPr lang="en-US" sz="2400" dirty="0">
                <a:solidFill>
                  <a:srgbClr val="FF0000"/>
                </a:solidFill>
                <a:latin typeface="Times New Roman" panose="02020603050405020304" pitchFamily="18" charset="0"/>
                <a:cs typeface="Times New Roman" panose="02020603050405020304" pitchFamily="18" charset="0"/>
              </a:rPr>
              <a:t>off the lights when you leave the classroom.</a:t>
            </a:r>
          </a:p>
          <a:p>
            <a:endParaRPr lang="en-US" dirty="0"/>
          </a:p>
        </p:txBody>
      </p:sp>
      <p:cxnSp>
        <p:nvCxnSpPr>
          <p:cNvPr id="8" name="Straight Connector 7"/>
          <p:cNvCxnSpPr/>
          <p:nvPr/>
        </p:nvCxnSpPr>
        <p:spPr>
          <a:xfrm>
            <a:off x="228600" y="1604665"/>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2209800"/>
            <a:ext cx="7935036"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2.Mai spent her childhood in a small town in the south. (UP)</a:t>
            </a:r>
          </a:p>
          <a:p>
            <a:endParaRPr lang="en-US" dirty="0"/>
          </a:p>
        </p:txBody>
      </p:sp>
      <p:sp>
        <p:nvSpPr>
          <p:cNvPr id="10" name="TextBox 9"/>
          <p:cNvSpPr txBox="1"/>
          <p:nvPr/>
        </p:nvSpPr>
        <p:spPr>
          <a:xfrm>
            <a:off x="0" y="2819400"/>
            <a:ext cx="830580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Mai grew up in a small town in the South</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3352800"/>
            <a:ext cx="90678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3.Kathy checked the restaurant on her mobile phone. (LOOKED)</a:t>
            </a:r>
          </a:p>
          <a:p>
            <a:endParaRPr lang="en-US" sz="2400" dirty="0"/>
          </a:p>
        </p:txBody>
      </p:sp>
      <p:cxnSp>
        <p:nvCxnSpPr>
          <p:cNvPr id="13" name="Straight Connector 12"/>
          <p:cNvCxnSpPr/>
          <p:nvPr/>
        </p:nvCxnSpPr>
        <p:spPr>
          <a:xfrm>
            <a:off x="838200" y="2590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3733800"/>
            <a:ext cx="9812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3962400"/>
            <a:ext cx="8001000"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Kathy looked up the restaurant on her mobile phone</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p>
        </p:txBody>
      </p:sp>
      <p:sp>
        <p:nvSpPr>
          <p:cNvPr id="17" name="TextBox 16"/>
          <p:cNvSpPr txBox="1"/>
          <p:nvPr/>
        </p:nvSpPr>
        <p:spPr>
          <a:xfrm>
            <a:off x="-60278" y="4572000"/>
            <a:ext cx="8442278"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4.My grandmother has recovered from her operation. (GOT)</a:t>
            </a:r>
          </a:p>
          <a:p>
            <a:endParaRPr lang="en-US" dirty="0"/>
          </a:p>
        </p:txBody>
      </p:sp>
      <p:cxnSp>
        <p:nvCxnSpPr>
          <p:cNvPr id="18" name="Straight Connector 17"/>
          <p:cNvCxnSpPr/>
          <p:nvPr/>
        </p:nvCxnSpPr>
        <p:spPr>
          <a:xfrm>
            <a:off x="2895600" y="4953000"/>
            <a:ext cx="1779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181600"/>
            <a:ext cx="708660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My grandmother has got over her operation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5715000"/>
            <a:ext cx="90678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5.We are really expecting to see you again with pleasure.(LOOK)</a:t>
            </a:r>
          </a:p>
          <a:p>
            <a:endParaRPr lang="en-US" dirty="0"/>
          </a:p>
        </p:txBody>
      </p:sp>
      <p:sp>
        <p:nvSpPr>
          <p:cNvPr id="21" name="TextBox 20"/>
          <p:cNvSpPr txBox="1"/>
          <p:nvPr/>
        </p:nvSpPr>
        <p:spPr>
          <a:xfrm>
            <a:off x="0" y="6324600"/>
            <a:ext cx="8153400"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We are looking forward to seeing you again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p>
        </p:txBody>
      </p:sp>
      <p:cxnSp>
        <p:nvCxnSpPr>
          <p:cNvPr id="22" name="Straight Connector 21"/>
          <p:cNvCxnSpPr/>
          <p:nvPr/>
        </p:nvCxnSpPr>
        <p:spPr>
          <a:xfrm>
            <a:off x="1322441" y="6096000"/>
            <a:ext cx="5764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in)">
                                      <p:cBhvr>
                                        <p:cTn id="60" dur="2000"/>
                                        <p:tgtEl>
                                          <p:spTgt spid="19"/>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in)">
                                      <p:cBhvr>
                                        <p:cTn id="6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5" grpId="0"/>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34"/>
            <a:ext cx="8991600" cy="487506"/>
          </a:xfrm>
          <a:prstGeom prst="rect">
            <a:avLst/>
          </a:prstGeom>
        </p:spPr>
        <p:txBody>
          <a:bodyPr wrap="square">
            <a:spAutoFit/>
          </a:bodyPr>
          <a:lstStyle/>
          <a:p>
            <a:pPr algn="just">
              <a:lnSpc>
                <a:spcPct val="107000"/>
              </a:lnSpc>
              <a:spcAft>
                <a:spcPts val="800"/>
              </a:spcAft>
            </a:pPr>
            <a:r>
              <a:rPr lang="en-US" sz="2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Activity6</a:t>
            </a:r>
            <a:r>
              <a:rPr lang="en-US"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r>
              <a:rPr lang="en-US" sz="24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 Complete the table ( work in two teams)</a:t>
            </a:r>
            <a:endParaRPr lang="en-US" sz="2400"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59032411"/>
              </p:ext>
            </p:extLst>
          </p:nvPr>
        </p:nvGraphicFramePr>
        <p:xfrm>
          <a:off x="152400" y="609601"/>
          <a:ext cx="8763000" cy="2667001"/>
        </p:xfrm>
        <a:graphic>
          <a:graphicData uri="http://schemas.openxmlformats.org/drawingml/2006/table">
            <a:tbl>
              <a:tblPr firstRow="1" bandRow="1">
                <a:tableStyleId>{5C22544A-7EE6-4342-B048-85BDC9FD1C3A}</a:tableStyleId>
              </a:tblPr>
              <a:tblGrid>
                <a:gridCol w="4381500"/>
                <a:gridCol w="4381500"/>
              </a:tblGrid>
              <a:tr h="458491">
                <a:tc>
                  <a:txBody>
                    <a:bodyPr/>
                    <a:lstStyle/>
                    <a:p>
                      <a:pPr algn="ctr"/>
                      <a:r>
                        <a:rPr lang="en-US" sz="2400" b="1" dirty="0" smtClean="0">
                          <a:solidFill>
                            <a:srgbClr val="002060"/>
                          </a:solidFill>
                          <a:latin typeface="Arial" pitchFamily="34" charset="0"/>
                          <a:cs typeface="Arial" pitchFamily="34" charset="0"/>
                        </a:rPr>
                        <a:t>City/</a:t>
                      </a:r>
                      <a:r>
                        <a:rPr lang="en-US" sz="2400" b="1" baseline="0" dirty="0" smtClean="0">
                          <a:solidFill>
                            <a:srgbClr val="002060"/>
                          </a:solidFill>
                          <a:latin typeface="Arial" pitchFamily="34" charset="0"/>
                          <a:cs typeface="Arial" pitchFamily="34" charset="0"/>
                        </a:rPr>
                        <a:t> Town</a:t>
                      </a:r>
                      <a:endParaRPr lang="en-US" sz="2400" b="1" dirty="0">
                        <a:solidFill>
                          <a:srgbClr val="002060"/>
                        </a:solidFill>
                        <a:latin typeface="Arial" pitchFamily="34" charset="0"/>
                        <a:cs typeface="Arial" pitchFamily="34" charset="0"/>
                      </a:endParaRPr>
                    </a:p>
                  </a:txBody>
                  <a:tcPr>
                    <a:solidFill>
                      <a:schemeClr val="accent2">
                        <a:lumMod val="20000"/>
                        <a:lumOff val="80000"/>
                      </a:schemeClr>
                    </a:solidFill>
                  </a:tcPr>
                </a:tc>
                <a:tc>
                  <a:txBody>
                    <a:bodyPr/>
                    <a:lstStyle/>
                    <a:p>
                      <a:pPr algn="ctr"/>
                      <a:r>
                        <a:rPr lang="en-US" sz="2400" b="1" dirty="0" smtClean="0">
                          <a:solidFill>
                            <a:srgbClr val="002060"/>
                          </a:solidFill>
                          <a:latin typeface="Arial" pitchFamily="34" charset="0"/>
                          <a:cs typeface="Arial" pitchFamily="34" charset="0"/>
                        </a:rPr>
                        <a:t>Man-made/ natural attraction</a:t>
                      </a:r>
                      <a:endParaRPr lang="en-US" sz="2400" b="1" dirty="0">
                        <a:solidFill>
                          <a:srgbClr val="002060"/>
                        </a:solidFill>
                        <a:latin typeface="Arial" pitchFamily="34" charset="0"/>
                        <a:cs typeface="Arial" pitchFamily="34" charset="0"/>
                      </a:endParaRPr>
                    </a:p>
                  </a:txBody>
                  <a:tcPr>
                    <a:solidFill>
                      <a:schemeClr val="accent2">
                        <a:lumMod val="20000"/>
                        <a:lumOff val="80000"/>
                      </a:schemeClr>
                    </a:solidFill>
                  </a:tcPr>
                </a:tc>
              </a:tr>
              <a:tr h="368085">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r>
              <a:tr h="368085">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r>
              <a:tr h="368085">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r>
              <a:tr h="368085">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r>
              <a:tr h="368085">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368085">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bl>
          </a:graphicData>
        </a:graphic>
      </p:graphicFrame>
      <p:sp>
        <p:nvSpPr>
          <p:cNvPr id="7" name="Rectangle 6"/>
          <p:cNvSpPr/>
          <p:nvPr/>
        </p:nvSpPr>
        <p:spPr>
          <a:xfrm>
            <a:off x="13570" y="3352800"/>
            <a:ext cx="8991600" cy="1592744"/>
          </a:xfrm>
          <a:prstGeom prst="rect">
            <a:avLst/>
          </a:prstGeom>
        </p:spPr>
        <p:txBody>
          <a:bodyPr wrap="square">
            <a:spAutoFit/>
          </a:bodyPr>
          <a:lstStyle/>
          <a:p>
            <a:pPr algn="just">
              <a:lnSpc>
                <a:spcPct val="107000"/>
              </a:lnSpc>
              <a:spcAft>
                <a:spcPts val="800"/>
              </a:spcAft>
            </a:pPr>
            <a:r>
              <a:rPr lang="en-US" sz="2900" b="1" dirty="0" smtClean="0">
                <a:latin typeface="Arial" panose="020B0604020202020204" pitchFamily="34" charset="0"/>
                <a:ea typeface="Times New Roman" panose="02020603050405020304" pitchFamily="18" charset="0"/>
                <a:cs typeface="Times New Roman" panose="02020603050405020304" pitchFamily="18" charset="0"/>
              </a:rPr>
              <a:t>Team A gives the name of a city/ town in Viet Nam. </a:t>
            </a:r>
          </a:p>
          <a:p>
            <a:pPr algn="just">
              <a:lnSpc>
                <a:spcPct val="107000"/>
              </a:lnSpc>
              <a:spcAft>
                <a:spcPts val="800"/>
              </a:spcAft>
            </a:pPr>
            <a:r>
              <a:rPr lang="en-US" sz="2900" b="1" dirty="0" smtClean="0">
                <a:latin typeface="Arial" panose="020B0604020202020204" pitchFamily="34" charset="0"/>
                <a:ea typeface="Times New Roman" panose="02020603050405020304" pitchFamily="18" charset="0"/>
                <a:cs typeface="Times New Roman" panose="02020603050405020304" pitchFamily="18" charset="0"/>
              </a:rPr>
              <a:t>Team B says its attraction. The team with the most items wins.</a:t>
            </a:r>
          </a:p>
        </p:txBody>
      </p:sp>
      <p:sp>
        <p:nvSpPr>
          <p:cNvPr id="5" name="Rectangle 4"/>
          <p:cNvSpPr/>
          <p:nvPr/>
        </p:nvSpPr>
        <p:spPr>
          <a:xfrm>
            <a:off x="838200" y="5257800"/>
            <a:ext cx="7086600" cy="1248803"/>
          </a:xfrm>
          <a:prstGeom prst="rect">
            <a:avLst/>
          </a:prstGeom>
        </p:spPr>
        <p:txBody>
          <a:bodyPr wrap="square">
            <a:spAutoFit/>
          </a:bodyPr>
          <a:lstStyle/>
          <a:p>
            <a:pPr algn="just">
              <a:lnSpc>
                <a:spcPct val="107000"/>
              </a:lnSpc>
              <a:spcAft>
                <a:spcPts val="800"/>
              </a:spcAft>
            </a:pPr>
            <a:r>
              <a:rPr lang="en-US" sz="3200" dirty="0" smtClean="0">
                <a:solidFill>
                  <a:srgbClr val="000099"/>
                </a:solidFill>
                <a:latin typeface="Arial" panose="020B0604020202020204" pitchFamily="34" charset="0"/>
                <a:ea typeface="Times New Roman" panose="02020603050405020304" pitchFamily="18" charset="0"/>
                <a:cs typeface="Times New Roman" panose="02020603050405020304" pitchFamily="18" charset="0"/>
              </a:rPr>
              <a:t>Ex: 	Team A: Hue city</a:t>
            </a:r>
          </a:p>
          <a:p>
            <a:pPr algn="just">
              <a:lnSpc>
                <a:spcPct val="107000"/>
              </a:lnSpc>
              <a:spcAft>
                <a:spcPts val="800"/>
              </a:spcAft>
            </a:pPr>
            <a:r>
              <a:rPr lang="en-US" sz="3200" dirty="0" smtClean="0">
                <a:solidFill>
                  <a:srgbClr val="000099"/>
                </a:solidFill>
                <a:latin typeface="Arial" panose="020B0604020202020204" pitchFamily="34" charset="0"/>
                <a:ea typeface="Times New Roman" panose="02020603050405020304" pitchFamily="18" charset="0"/>
                <a:cs typeface="Times New Roman" panose="02020603050405020304" pitchFamily="18" charset="0"/>
              </a:rPr>
              <a:t>	Team B: It has Hue conical hats</a:t>
            </a:r>
          </a:p>
        </p:txBody>
      </p:sp>
    </p:spTree>
    <p:extLst>
      <p:ext uri="{BB962C8B-B14F-4D97-AF65-F5344CB8AC3E}">
        <p14:creationId xmlns:p14="http://schemas.microsoft.com/office/powerpoint/2010/main" val="278330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27748" y="1844824"/>
            <a:ext cx="7888763" cy="1200329"/>
          </a:xfrm>
          <a:custGeom>
            <a:avLst/>
            <a:gdLst>
              <a:gd name="connsiteX0" fmla="*/ 0 w 4032706"/>
              <a:gd name="connsiteY0" fmla="*/ 0 h 646331"/>
              <a:gd name="connsiteX1" fmla="*/ 4032706 w 4032706"/>
              <a:gd name="connsiteY1" fmla="*/ 0 h 646331"/>
              <a:gd name="connsiteX2" fmla="*/ 4032706 w 4032706"/>
              <a:gd name="connsiteY2" fmla="*/ 646331 h 646331"/>
              <a:gd name="connsiteX3" fmla="*/ 0 w 4032706"/>
              <a:gd name="connsiteY3" fmla="*/ 646331 h 646331"/>
              <a:gd name="connsiteX4" fmla="*/ 0 w 4032706"/>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706" h="646331">
                <a:moveTo>
                  <a:pt x="0" y="0"/>
                </a:moveTo>
                <a:lnTo>
                  <a:pt x="4032706" y="0"/>
                </a:lnTo>
                <a:lnTo>
                  <a:pt x="4032706" y="646331"/>
                </a:lnTo>
                <a:lnTo>
                  <a:pt x="0" y="646331"/>
                </a:lnTo>
                <a:lnTo>
                  <a:pt x="0" y="0"/>
                </a:lnTo>
                <a:close/>
              </a:path>
            </a:pathLst>
          </a:custGeom>
          <a:noFill/>
        </p:spPr>
        <p:txBody>
          <a:bodyPr wrap="none">
            <a:prstTxWarp prst="textChevron">
              <a:avLst/>
            </a:prstTxWarp>
            <a:spAutoFit/>
          </a:bodyPr>
          <a:lstStyle/>
          <a:p>
            <a:pPr algn="ctr">
              <a:defRPr/>
            </a:pPr>
            <a:r>
              <a:rPr lang="en-US" sz="7200" b="1" dirty="0">
                <a:ln w="1905"/>
                <a:solidFill>
                  <a:srgbClr val="FF0000"/>
                </a:solidFill>
                <a:effectLst>
                  <a:innerShdw blurRad="69850" dist="43180" dir="5400000">
                    <a:srgbClr val="000000">
                      <a:alpha val="65000"/>
                    </a:srgbClr>
                  </a:innerShdw>
                </a:effectLst>
                <a:latin typeface="Brush Script MT" pitchFamily="66" charset="0"/>
                <a:cs typeface="Arial" charset="0"/>
              </a:rPr>
              <a:t>Writing interesting notices</a:t>
            </a:r>
          </a:p>
        </p:txBody>
      </p:sp>
      <p:sp>
        <p:nvSpPr>
          <p:cNvPr id="9" name="TextBox 8"/>
          <p:cNvSpPr txBox="1"/>
          <p:nvPr/>
        </p:nvSpPr>
        <p:spPr>
          <a:xfrm>
            <a:off x="971550" y="3284538"/>
            <a:ext cx="7345363" cy="3140075"/>
          </a:xfrm>
          <a:prstGeom prst="rect">
            <a:avLst/>
          </a:prstGeom>
          <a:noFill/>
        </p:spPr>
        <p:txBody>
          <a:bodyPr>
            <a:spAutoFit/>
          </a:bodyPr>
          <a:lstStyle/>
          <a:p>
            <a:pPr algn="ctr">
              <a:defRPr/>
            </a:pPr>
            <a:r>
              <a:rPr lang="en-US" sz="6600" i="1" dirty="0">
                <a:solidFill>
                  <a:prstClr val="black"/>
                </a:solidFill>
                <a:effectLst>
                  <a:outerShdw blurRad="50800" dist="38100" dir="10800000" algn="r" rotWithShape="0">
                    <a:prstClr val="black">
                      <a:alpha val="40000"/>
                    </a:prstClr>
                  </a:outerShdw>
                </a:effectLst>
                <a:latin typeface="Broadway" pitchFamily="82" charset="0"/>
                <a:cs typeface="Arial" charset="0"/>
              </a:rPr>
              <a:t>what is the notice ?</a:t>
            </a:r>
          </a:p>
          <a:p>
            <a:pPr algn="ctr">
              <a:defRPr/>
            </a:pPr>
            <a:r>
              <a:rPr lang="en-US" sz="6600" i="1" dirty="0">
                <a:solidFill>
                  <a:prstClr val="black"/>
                </a:solidFill>
                <a:effectLst>
                  <a:outerShdw blurRad="50800" dist="38100" dir="10800000" algn="r" rotWithShape="0">
                    <a:prstClr val="black">
                      <a:alpha val="40000"/>
                    </a:prstClr>
                  </a:outerShdw>
                </a:effectLst>
                <a:latin typeface="Broadway" pitchFamily="82" charset="0"/>
                <a:cs typeface="Arial" charset="0"/>
              </a:rPr>
              <a:t>Do you know it? </a:t>
            </a:r>
          </a:p>
        </p:txBody>
      </p:sp>
      <p:sp>
        <p:nvSpPr>
          <p:cNvPr id="10" name="TextBox 9"/>
          <p:cNvSpPr txBox="1"/>
          <p:nvPr/>
        </p:nvSpPr>
        <p:spPr>
          <a:xfrm>
            <a:off x="179512" y="548680"/>
            <a:ext cx="8784976" cy="1200329"/>
          </a:xfrm>
          <a:prstGeom prst="rect">
            <a:avLst/>
          </a:prstGeom>
          <a:noFill/>
          <a:scene3d>
            <a:camera prst="orthographicFront"/>
            <a:lightRig rig="threePt" dir="t"/>
          </a:scene3d>
          <a:sp3d>
            <a:bevelT prst="relaxedInset"/>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50" dirty="0">
                <a:ln w="11430"/>
                <a:gradFill>
                  <a:gsLst>
                    <a:gs pos="25000">
                      <a:srgbClr val="DA1F28">
                        <a:satMod val="155000"/>
                      </a:srgbClr>
                    </a:gs>
                    <a:gs pos="100000">
                      <a:srgbClr val="DA1F28">
                        <a:shade val="45000"/>
                        <a:satMod val="165000"/>
                      </a:srgb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PROJECT</a:t>
            </a:r>
          </a:p>
        </p:txBody>
      </p:sp>
    </p:spTree>
    <p:extLst>
      <p:ext uri="{BB962C8B-B14F-4D97-AF65-F5344CB8AC3E}">
        <p14:creationId xmlns:p14="http://schemas.microsoft.com/office/powerpoint/2010/main" val="11937672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207</TotalTime>
  <Words>591</Words>
  <Application>Microsoft Office PowerPoint</Application>
  <PresentationFormat>On-screen Show (4:3)</PresentationFormat>
  <Paragraphs>108</Paragraphs>
  <Slides>18</Slides>
  <Notes>0</Notes>
  <HiddenSlides>0</HiddenSlides>
  <MMClips>0</MMClips>
  <ScaleCrop>false</ScaleCrop>
  <HeadingPairs>
    <vt:vector size="6" baseType="variant">
      <vt:variant>
        <vt:lpstr>Fonts Used</vt:lpstr>
      </vt:variant>
      <vt:variant>
        <vt:i4>16</vt:i4>
      </vt:variant>
      <vt:variant>
        <vt:lpstr>Theme</vt:lpstr>
      </vt:variant>
      <vt:variant>
        <vt:i4>11</vt:i4>
      </vt:variant>
      <vt:variant>
        <vt:lpstr>Slide Titles</vt:lpstr>
      </vt:variant>
      <vt:variant>
        <vt:i4>18</vt:i4>
      </vt:variant>
    </vt:vector>
  </HeadingPairs>
  <TitlesOfParts>
    <vt:vector size="45" baseType="lpstr">
      <vt:lpstr>.VnCooper</vt:lpstr>
      <vt:lpstr>.VnShelley Allegro</vt:lpstr>
      <vt:lpstr>Aharoni</vt:lpstr>
      <vt:lpstr>Arial</vt:lpstr>
      <vt:lpstr>Broadway</vt:lpstr>
      <vt:lpstr>Brush Script MT</vt:lpstr>
      <vt:lpstr>Calibri</vt:lpstr>
      <vt:lpstr>Cambria</vt:lpstr>
      <vt:lpstr>Impact</vt:lpstr>
      <vt:lpstr>Lucida Sans Unicode</vt:lpstr>
      <vt:lpstr>Pristina</vt:lpstr>
      <vt:lpstr>Times New Roman</vt:lpstr>
      <vt:lpstr>Verdana</vt:lpstr>
      <vt:lpstr>Wingdings</vt:lpstr>
      <vt:lpstr>Wingdings 2</vt:lpstr>
      <vt:lpstr>Wingdings 3</vt:lpstr>
      <vt:lpstr>Office Theme</vt:lpstr>
      <vt:lpstr>4_Office Theme</vt:lpstr>
      <vt:lpstr>11_Office Theme</vt:lpstr>
      <vt:lpstr>1_Office Theme</vt:lpstr>
      <vt:lpstr>Concourse</vt:lpstr>
      <vt:lpstr>2_Concourse</vt:lpstr>
      <vt:lpstr>3_Concourse</vt:lpstr>
      <vt:lpstr>4_Concourse</vt:lpstr>
      <vt:lpstr>5_Concourse</vt:lpstr>
      <vt:lpstr>6_Concourse</vt:lpstr>
      <vt:lpstr>7_Concourse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namcuong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Mr</cp:lastModifiedBy>
  <cp:revision>27</cp:revision>
  <dcterms:created xsi:type="dcterms:W3CDTF">2018-10-01T15:24:51Z</dcterms:created>
  <dcterms:modified xsi:type="dcterms:W3CDTF">2019-10-13T14:32:29Z</dcterms:modified>
</cp:coreProperties>
</file>